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640" r:id="rId2"/>
    <p:sldId id="641" r:id="rId3"/>
    <p:sldId id="642" r:id="rId4"/>
    <p:sldId id="643" r:id="rId5"/>
    <p:sldId id="644" r:id="rId6"/>
    <p:sldId id="645" r:id="rId7"/>
    <p:sldId id="646" r:id="rId8"/>
    <p:sldId id="633" r:id="rId9"/>
    <p:sldId id="636" r:id="rId10"/>
    <p:sldId id="635" r:id="rId11"/>
    <p:sldId id="634" r:id="rId12"/>
    <p:sldId id="639" r:id="rId13"/>
  </p:sldIdLst>
  <p:sldSz cx="14400213" cy="7559675"/>
  <p:notesSz cx="6735763" cy="9866313"/>
  <p:defaultTextStyle>
    <a:defPPr>
      <a:defRPr lang="ja-JP"/>
    </a:defPPr>
    <a:lvl1pPr marL="0" algn="l" defTabSz="1053876" rtl="0" eaLnBrk="1" latinLnBrk="0" hangingPunct="1">
      <a:defRPr kumimoji="1" sz="2074" kern="1200">
        <a:solidFill>
          <a:schemeClr val="tx1"/>
        </a:solidFill>
        <a:latin typeface="+mn-lt"/>
        <a:ea typeface="+mn-ea"/>
        <a:cs typeface="+mn-cs"/>
      </a:defRPr>
    </a:lvl1pPr>
    <a:lvl2pPr marL="526939" algn="l" defTabSz="1053876" rtl="0" eaLnBrk="1" latinLnBrk="0" hangingPunct="1">
      <a:defRPr kumimoji="1" sz="2074" kern="1200">
        <a:solidFill>
          <a:schemeClr val="tx1"/>
        </a:solidFill>
        <a:latin typeface="+mn-lt"/>
        <a:ea typeface="+mn-ea"/>
        <a:cs typeface="+mn-cs"/>
      </a:defRPr>
    </a:lvl2pPr>
    <a:lvl3pPr marL="1053876" algn="l" defTabSz="1053876" rtl="0" eaLnBrk="1" latinLnBrk="0" hangingPunct="1">
      <a:defRPr kumimoji="1" sz="2074" kern="1200">
        <a:solidFill>
          <a:schemeClr val="tx1"/>
        </a:solidFill>
        <a:latin typeface="+mn-lt"/>
        <a:ea typeface="+mn-ea"/>
        <a:cs typeface="+mn-cs"/>
      </a:defRPr>
    </a:lvl3pPr>
    <a:lvl4pPr marL="1580814" algn="l" defTabSz="1053876" rtl="0" eaLnBrk="1" latinLnBrk="0" hangingPunct="1">
      <a:defRPr kumimoji="1" sz="2074" kern="1200">
        <a:solidFill>
          <a:schemeClr val="tx1"/>
        </a:solidFill>
        <a:latin typeface="+mn-lt"/>
        <a:ea typeface="+mn-ea"/>
        <a:cs typeface="+mn-cs"/>
      </a:defRPr>
    </a:lvl4pPr>
    <a:lvl5pPr marL="2107749" algn="l" defTabSz="1053876" rtl="0" eaLnBrk="1" latinLnBrk="0" hangingPunct="1">
      <a:defRPr kumimoji="1" sz="2074" kern="1200">
        <a:solidFill>
          <a:schemeClr val="tx1"/>
        </a:solidFill>
        <a:latin typeface="+mn-lt"/>
        <a:ea typeface="+mn-ea"/>
        <a:cs typeface="+mn-cs"/>
      </a:defRPr>
    </a:lvl5pPr>
    <a:lvl6pPr marL="2634687" algn="l" defTabSz="1053876" rtl="0" eaLnBrk="1" latinLnBrk="0" hangingPunct="1">
      <a:defRPr kumimoji="1" sz="2074" kern="1200">
        <a:solidFill>
          <a:schemeClr val="tx1"/>
        </a:solidFill>
        <a:latin typeface="+mn-lt"/>
        <a:ea typeface="+mn-ea"/>
        <a:cs typeface="+mn-cs"/>
      </a:defRPr>
    </a:lvl6pPr>
    <a:lvl7pPr marL="3161626" algn="l" defTabSz="1053876" rtl="0" eaLnBrk="1" latinLnBrk="0" hangingPunct="1">
      <a:defRPr kumimoji="1" sz="2074" kern="1200">
        <a:solidFill>
          <a:schemeClr val="tx1"/>
        </a:solidFill>
        <a:latin typeface="+mn-lt"/>
        <a:ea typeface="+mn-ea"/>
        <a:cs typeface="+mn-cs"/>
      </a:defRPr>
    </a:lvl7pPr>
    <a:lvl8pPr marL="3688564" algn="l" defTabSz="1053876" rtl="0" eaLnBrk="1" latinLnBrk="0" hangingPunct="1">
      <a:defRPr kumimoji="1" sz="2074" kern="1200">
        <a:solidFill>
          <a:schemeClr val="tx1"/>
        </a:solidFill>
        <a:latin typeface="+mn-lt"/>
        <a:ea typeface="+mn-ea"/>
        <a:cs typeface="+mn-cs"/>
      </a:defRPr>
    </a:lvl8pPr>
    <a:lvl9pPr marL="4215501" algn="l" defTabSz="1053876" rtl="0" eaLnBrk="1" latinLnBrk="0" hangingPunct="1">
      <a:defRPr kumimoji="1"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セクションTop" id="{61C9A6AD-B2A0-DB44-929E-77AA199C7564}">
          <p14:sldIdLst>
            <p14:sldId id="640"/>
            <p14:sldId id="641"/>
            <p14:sldId id="642"/>
            <p14:sldId id="643"/>
            <p14:sldId id="644"/>
            <p14:sldId id="645"/>
            <p14:sldId id="646"/>
            <p14:sldId id="633"/>
            <p14:sldId id="636"/>
            <p14:sldId id="635"/>
            <p14:sldId id="634"/>
            <p14:sldId id="639"/>
          </p14:sldIdLst>
        </p14:section>
        <p14:section name="アイコン" id="{E6A61129-24E8-BE4F-97F7-218E9035C89D}">
          <p14:sldIdLst/>
        </p14:section>
        <p14:section name="デザインパターン1" id="{80389D73-F888-1C43-8A49-7AFEF2759244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2FF"/>
    <a:srgbClr val="C3DEEC"/>
    <a:srgbClr val="1A96F0"/>
    <a:srgbClr val="2EC2ED"/>
    <a:srgbClr val="209CEE"/>
    <a:srgbClr val="C7E4EF"/>
    <a:srgbClr val="EBF3F6"/>
    <a:srgbClr val="C2F2FF"/>
    <a:srgbClr val="F2FAFE"/>
    <a:srgbClr val="DDF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A488322-F2BA-4B5B-9748-0D474271808F}" styleName="中間スタイル 3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中間スタイル 3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中間スタイル 3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中間スタイル 3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中間スタイル 3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25E5076-3810-47DD-B79F-674D7AD40C01}" styleName="濃色スタイル 1 - アクセント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濃色スタイル 1 - アクセント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濃色スタイル 1 - アクセント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濃色スタイル 1 - アクセント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濃色スタイル 1 - アクセント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濃色スタイル 1 - アクセント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75DCB02-9BB8-47FD-8907-85C794F793BA}" styleName="テーマ スタイル 1 - アクセント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テーマ スタイル 1 - アクセント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テーマ スタイル 2 - アクセント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テーマ スタイル 2 - アクセント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テーマ スタイル 2 - アクセント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テーマ スタイル 2 - アクセント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テーマ スタイル 2 - アクセント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テーマ スタイル 2 - アクセント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淡色スタイル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E171933-4619-4E11-9A3F-F7608DF75F80}" styleName="中間スタイル 1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301B821-A1FF-4177-AEE7-76D212191A09}" styleName="中間スタイル 1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中間スタイル 4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8"/>
    <p:restoredTop sz="97020" autoAdjust="0"/>
  </p:normalViewPr>
  <p:slideViewPr>
    <p:cSldViewPr snapToGrid="0">
      <p:cViewPr varScale="1">
        <p:scale>
          <a:sx n="100" d="100"/>
          <a:sy n="100" d="100"/>
        </p:scale>
        <p:origin x="168" y="1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2" d="100"/>
          <a:sy n="112" d="100"/>
        </p:scale>
        <p:origin x="32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F5D1AAA3-AA08-F745-9F50-9BB7CED7FB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5D5B650-32D0-6644-BB07-29570878D8C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C1F04-A1CF-A64F-8670-D4A663991F5F}" type="datetimeFigureOut">
              <a:t>2025/4/14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C5E0DF9-48A5-7741-B469-7FCD34F6F5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774B3AD-22CD-B84F-AF1E-405F037FA6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C5AB1D-5A35-1443-B810-ADA6050693FF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5839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F4AC06-B0E3-4F8D-B03B-27FBE5868222}" type="datetimeFigureOut">
              <a:rPr kumimoji="1" lang="ja-JP" altLang="en-US" smtClean="0"/>
              <a:t>2025/4/14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-155575" y="739775"/>
            <a:ext cx="70469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855A08-8B34-4AA2-8CF3-67BC4436DB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24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53876" rtl="0" eaLnBrk="1" latinLnBrk="0" hangingPunct="1">
      <a:defRPr kumimoji="1" sz="1383" kern="1200">
        <a:solidFill>
          <a:schemeClr val="tx1"/>
        </a:solidFill>
        <a:latin typeface="+mn-lt"/>
        <a:ea typeface="+mn-ea"/>
        <a:cs typeface="+mn-cs"/>
      </a:defRPr>
    </a:lvl1pPr>
    <a:lvl2pPr marL="526939" algn="l" defTabSz="1053876" rtl="0" eaLnBrk="1" latinLnBrk="0" hangingPunct="1">
      <a:defRPr kumimoji="1" sz="1383" kern="1200">
        <a:solidFill>
          <a:schemeClr val="tx1"/>
        </a:solidFill>
        <a:latin typeface="+mn-lt"/>
        <a:ea typeface="+mn-ea"/>
        <a:cs typeface="+mn-cs"/>
      </a:defRPr>
    </a:lvl2pPr>
    <a:lvl3pPr marL="1053876" algn="l" defTabSz="1053876" rtl="0" eaLnBrk="1" latinLnBrk="0" hangingPunct="1">
      <a:defRPr kumimoji="1" sz="1383" kern="1200">
        <a:solidFill>
          <a:schemeClr val="tx1"/>
        </a:solidFill>
        <a:latin typeface="+mn-lt"/>
        <a:ea typeface="+mn-ea"/>
        <a:cs typeface="+mn-cs"/>
      </a:defRPr>
    </a:lvl3pPr>
    <a:lvl4pPr marL="1580814" algn="l" defTabSz="1053876" rtl="0" eaLnBrk="1" latinLnBrk="0" hangingPunct="1">
      <a:defRPr kumimoji="1" sz="1383" kern="1200">
        <a:solidFill>
          <a:schemeClr val="tx1"/>
        </a:solidFill>
        <a:latin typeface="+mn-lt"/>
        <a:ea typeface="+mn-ea"/>
        <a:cs typeface="+mn-cs"/>
      </a:defRPr>
    </a:lvl4pPr>
    <a:lvl5pPr marL="2107749" algn="l" defTabSz="1053876" rtl="0" eaLnBrk="1" latinLnBrk="0" hangingPunct="1">
      <a:defRPr kumimoji="1" sz="1383" kern="1200">
        <a:solidFill>
          <a:schemeClr val="tx1"/>
        </a:solidFill>
        <a:latin typeface="+mn-lt"/>
        <a:ea typeface="+mn-ea"/>
        <a:cs typeface="+mn-cs"/>
      </a:defRPr>
    </a:lvl5pPr>
    <a:lvl6pPr marL="2634687" algn="l" defTabSz="1053876" rtl="0" eaLnBrk="1" latinLnBrk="0" hangingPunct="1">
      <a:defRPr kumimoji="1" sz="1383" kern="1200">
        <a:solidFill>
          <a:schemeClr val="tx1"/>
        </a:solidFill>
        <a:latin typeface="+mn-lt"/>
        <a:ea typeface="+mn-ea"/>
        <a:cs typeface="+mn-cs"/>
      </a:defRPr>
    </a:lvl6pPr>
    <a:lvl7pPr marL="3161626" algn="l" defTabSz="1053876" rtl="0" eaLnBrk="1" latinLnBrk="0" hangingPunct="1">
      <a:defRPr kumimoji="1" sz="1383" kern="1200">
        <a:solidFill>
          <a:schemeClr val="tx1"/>
        </a:solidFill>
        <a:latin typeface="+mn-lt"/>
        <a:ea typeface="+mn-ea"/>
        <a:cs typeface="+mn-cs"/>
      </a:defRPr>
    </a:lvl7pPr>
    <a:lvl8pPr marL="3688564" algn="l" defTabSz="1053876" rtl="0" eaLnBrk="1" latinLnBrk="0" hangingPunct="1">
      <a:defRPr kumimoji="1" sz="1383" kern="1200">
        <a:solidFill>
          <a:schemeClr val="tx1"/>
        </a:solidFill>
        <a:latin typeface="+mn-lt"/>
        <a:ea typeface="+mn-ea"/>
        <a:cs typeface="+mn-cs"/>
      </a:defRPr>
    </a:lvl8pPr>
    <a:lvl9pPr marL="4215501" algn="l" defTabSz="1053876" rtl="0" eaLnBrk="1" latinLnBrk="0" hangingPunct="1">
      <a:defRPr kumimoji="1" sz="138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13652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37521" y="4857800"/>
            <a:ext cx="12240182" cy="1501434"/>
          </a:xfrm>
        </p:spPr>
        <p:txBody>
          <a:bodyPr anchor="t"/>
          <a:lstStyle>
            <a:lvl1pPr algn="l">
              <a:defRPr sz="441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137521" y="3204116"/>
            <a:ext cx="12240182" cy="1653678"/>
          </a:xfrm>
        </p:spPr>
        <p:txBody>
          <a:bodyPr anchor="b"/>
          <a:lstStyle>
            <a:lvl1pPr marL="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1pPr>
            <a:lvl2pPr marL="50393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86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79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72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65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58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520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45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6013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720014" y="1763931"/>
            <a:ext cx="6360094" cy="4989035"/>
          </a:xfrm>
        </p:spPr>
        <p:txBody>
          <a:bodyPr/>
          <a:lstStyle>
            <a:lvl1pPr>
              <a:defRPr sz="3087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7320109" y="1763931"/>
            <a:ext cx="6360094" cy="4989035"/>
          </a:xfrm>
        </p:spPr>
        <p:txBody>
          <a:bodyPr/>
          <a:lstStyle>
            <a:lvl1pPr>
              <a:defRPr sz="3087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24093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0015" y="1692178"/>
            <a:ext cx="6362594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32" indent="0">
              <a:buNone/>
              <a:defRPr sz="2205" b="1"/>
            </a:lvl2pPr>
            <a:lvl3pPr marL="1007863" indent="0">
              <a:buNone/>
              <a:defRPr sz="1984" b="1"/>
            </a:lvl3pPr>
            <a:lvl4pPr marL="1511794" indent="0">
              <a:buNone/>
              <a:defRPr sz="1764" b="1"/>
            </a:lvl4pPr>
            <a:lvl5pPr marL="2015724" indent="0">
              <a:buNone/>
              <a:defRPr sz="1764" b="1"/>
            </a:lvl5pPr>
            <a:lvl6pPr marL="2519656" indent="0">
              <a:buNone/>
              <a:defRPr sz="1764" b="1"/>
            </a:lvl6pPr>
            <a:lvl7pPr marL="3023588" indent="0">
              <a:buNone/>
              <a:defRPr sz="1764" b="1"/>
            </a:lvl7pPr>
            <a:lvl8pPr marL="3527520" indent="0">
              <a:buNone/>
              <a:defRPr sz="1764" b="1"/>
            </a:lvl8pPr>
            <a:lvl9pPr marL="4031451" indent="0">
              <a:buNone/>
              <a:defRPr sz="1764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720015" y="2397399"/>
            <a:ext cx="6362594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7315112" y="1692178"/>
            <a:ext cx="6365097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32" indent="0">
              <a:buNone/>
              <a:defRPr sz="2205" b="1"/>
            </a:lvl2pPr>
            <a:lvl3pPr marL="1007863" indent="0">
              <a:buNone/>
              <a:defRPr sz="1984" b="1"/>
            </a:lvl3pPr>
            <a:lvl4pPr marL="1511794" indent="0">
              <a:buNone/>
              <a:defRPr sz="1764" b="1"/>
            </a:lvl4pPr>
            <a:lvl5pPr marL="2015724" indent="0">
              <a:buNone/>
              <a:defRPr sz="1764" b="1"/>
            </a:lvl5pPr>
            <a:lvl6pPr marL="2519656" indent="0">
              <a:buNone/>
              <a:defRPr sz="1764" b="1"/>
            </a:lvl6pPr>
            <a:lvl7pPr marL="3023588" indent="0">
              <a:buNone/>
              <a:defRPr sz="1764" b="1"/>
            </a:lvl7pPr>
            <a:lvl8pPr marL="3527520" indent="0">
              <a:buNone/>
              <a:defRPr sz="1764" b="1"/>
            </a:lvl8pPr>
            <a:lvl9pPr marL="4031451" indent="0">
              <a:buNone/>
              <a:defRPr sz="1764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7315112" y="2397399"/>
            <a:ext cx="6365097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5433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0371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A6BA333-BDC2-A4E6-62A5-9B8877F69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309995E-1049-4A74-C8B6-59A8C84B3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3F90042-C944-9167-8BA2-AD7C0FAA3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タイトル 9">
            <a:extLst>
              <a:ext uri="{FF2B5EF4-FFF2-40B4-BE49-F238E27FC236}">
                <a16:creationId xmlns:a16="http://schemas.microsoft.com/office/drawing/2014/main" id="{835A3E48-D479-FCDC-C4F9-8BC82AB35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035025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2" userDrawn="1">
          <p15:clr>
            <a:srgbClr val="FBAE40"/>
          </p15:clr>
        </p15:guide>
        <p15:guide id="2" pos="4536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0017" y="300987"/>
            <a:ext cx="4737570" cy="1280945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630086" y="300997"/>
            <a:ext cx="8050120" cy="6451972"/>
          </a:xfrm>
        </p:spPr>
        <p:txBody>
          <a:bodyPr/>
          <a:lstStyle>
            <a:lvl1pPr>
              <a:defRPr sz="3528"/>
            </a:lvl1pPr>
            <a:lvl2pPr>
              <a:defRPr sz="3087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720017" y="1581939"/>
            <a:ext cx="4737570" cy="5171027"/>
          </a:xfrm>
        </p:spPr>
        <p:txBody>
          <a:bodyPr/>
          <a:lstStyle>
            <a:lvl1pPr marL="0" indent="0">
              <a:buNone/>
              <a:defRPr sz="1543"/>
            </a:lvl1pPr>
            <a:lvl2pPr marL="503932" indent="0">
              <a:buNone/>
              <a:defRPr sz="1323"/>
            </a:lvl2pPr>
            <a:lvl3pPr marL="1007863" indent="0">
              <a:buNone/>
              <a:defRPr sz="1102"/>
            </a:lvl3pPr>
            <a:lvl4pPr marL="1511794" indent="0">
              <a:buNone/>
              <a:defRPr sz="992"/>
            </a:lvl4pPr>
            <a:lvl5pPr marL="2015724" indent="0">
              <a:buNone/>
              <a:defRPr sz="992"/>
            </a:lvl5pPr>
            <a:lvl6pPr marL="2519656" indent="0">
              <a:buNone/>
              <a:defRPr sz="992"/>
            </a:lvl6pPr>
            <a:lvl7pPr marL="3023588" indent="0">
              <a:buNone/>
              <a:defRPr sz="992"/>
            </a:lvl7pPr>
            <a:lvl8pPr marL="3527520" indent="0">
              <a:buNone/>
              <a:defRPr sz="992"/>
            </a:lvl8pPr>
            <a:lvl9pPr marL="4031451" indent="0">
              <a:buNone/>
              <a:defRPr sz="992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948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822542" y="5291773"/>
            <a:ext cx="8640128" cy="624725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2822542" y="675473"/>
            <a:ext cx="8640128" cy="4535805"/>
          </a:xfrm>
        </p:spPr>
        <p:txBody>
          <a:bodyPr/>
          <a:lstStyle>
            <a:lvl1pPr marL="0" indent="0">
              <a:buNone/>
              <a:defRPr sz="3528"/>
            </a:lvl1pPr>
            <a:lvl2pPr marL="503932" indent="0">
              <a:buNone/>
              <a:defRPr sz="3087"/>
            </a:lvl2pPr>
            <a:lvl3pPr marL="1007863" indent="0">
              <a:buNone/>
              <a:defRPr sz="2646"/>
            </a:lvl3pPr>
            <a:lvl4pPr marL="1511794" indent="0">
              <a:buNone/>
              <a:defRPr sz="2205"/>
            </a:lvl4pPr>
            <a:lvl5pPr marL="2015724" indent="0">
              <a:buNone/>
              <a:defRPr sz="2205"/>
            </a:lvl5pPr>
            <a:lvl6pPr marL="2519656" indent="0">
              <a:buNone/>
              <a:defRPr sz="2205"/>
            </a:lvl6pPr>
            <a:lvl7pPr marL="3023588" indent="0">
              <a:buNone/>
              <a:defRPr sz="2205"/>
            </a:lvl7pPr>
            <a:lvl8pPr marL="3527520" indent="0">
              <a:buNone/>
              <a:defRPr sz="2205"/>
            </a:lvl8pPr>
            <a:lvl9pPr marL="4031451" indent="0">
              <a:buNone/>
              <a:defRPr sz="220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822542" y="5916498"/>
            <a:ext cx="8640128" cy="887214"/>
          </a:xfrm>
        </p:spPr>
        <p:txBody>
          <a:bodyPr/>
          <a:lstStyle>
            <a:lvl1pPr marL="0" indent="0">
              <a:buNone/>
              <a:defRPr sz="1543"/>
            </a:lvl1pPr>
            <a:lvl2pPr marL="503932" indent="0">
              <a:buNone/>
              <a:defRPr sz="1323"/>
            </a:lvl2pPr>
            <a:lvl3pPr marL="1007863" indent="0">
              <a:buNone/>
              <a:defRPr sz="1102"/>
            </a:lvl3pPr>
            <a:lvl4pPr marL="1511794" indent="0">
              <a:buNone/>
              <a:defRPr sz="992"/>
            </a:lvl4pPr>
            <a:lvl5pPr marL="2015724" indent="0">
              <a:buNone/>
              <a:defRPr sz="992"/>
            </a:lvl5pPr>
            <a:lvl6pPr marL="2519656" indent="0">
              <a:buNone/>
              <a:defRPr sz="992"/>
            </a:lvl6pPr>
            <a:lvl7pPr marL="3023588" indent="0">
              <a:buNone/>
              <a:defRPr sz="992"/>
            </a:lvl7pPr>
            <a:lvl8pPr marL="3527520" indent="0">
              <a:buNone/>
              <a:defRPr sz="992"/>
            </a:lvl8pPr>
            <a:lvl9pPr marL="4031451" indent="0">
              <a:buNone/>
              <a:defRPr sz="992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12036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96168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10440155" y="302745"/>
            <a:ext cx="3240047" cy="6450222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720011" y="302745"/>
            <a:ext cx="9480140" cy="6450222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9847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AF1ADF2-9789-38CC-685F-A03141E53C1E}"/>
              </a:ext>
            </a:extLst>
          </p:cNvPr>
          <p:cNvSpPr/>
          <p:nvPr userDrawn="1"/>
        </p:nvSpPr>
        <p:spPr>
          <a:xfrm>
            <a:off x="4" y="4"/>
            <a:ext cx="500778" cy="479828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rIns="50389" rtlCol="0" anchor="ctr">
            <a:noAutofit/>
          </a:bodyPr>
          <a:lstStyle/>
          <a:p>
            <a:pPr algn="ctr"/>
            <a:endParaRPr kumimoji="1" lang="ja-JP" altLang="en-US" sz="2205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" y="4"/>
            <a:ext cx="13356413" cy="479828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>
            <a:lvl1pPr algn="l">
              <a:defRPr sz="2205" b="0" spc="331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0915" y="604821"/>
            <a:ext cx="10080149" cy="441048"/>
          </a:xfrm>
        </p:spPr>
        <p:txBody>
          <a:bodyPr anchor="ctr">
            <a:normAutofit/>
          </a:bodyPr>
          <a:lstStyle>
            <a:lvl1pPr marL="0" indent="0" algn="l">
              <a:buNone/>
              <a:defRPr sz="1984" b="1" i="0" spc="331">
                <a:solidFill>
                  <a:schemeClr val="tx1">
                    <a:lumMod val="75000"/>
                    <a:lumOff val="25000"/>
                  </a:schemeClr>
                </a:solidFill>
                <a:latin typeface="Noto Sans JP SemiBold" panose="020B0200000000000000" pitchFamily="34" charset="-128"/>
                <a:ea typeface="Noto Sans JP SemiBold" panose="020B0200000000000000" pitchFamily="34" charset="-128"/>
              </a:defRPr>
            </a:lvl1pPr>
            <a:lvl2pPr marL="503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8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7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6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4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3794760" y="7272359"/>
            <a:ext cx="605454" cy="287316"/>
          </a:xfrm>
        </p:spPr>
        <p:txBody>
          <a:bodyPr lIns="36000" rIns="36000"/>
          <a:lstStyle>
            <a:lvl1pPr>
              <a:defRPr b="1" i="0">
                <a:solidFill>
                  <a:schemeClr val="bg1">
                    <a:lumMod val="65000"/>
                  </a:schemeClr>
                </a:solidFill>
                <a:latin typeface="Sofia Sans Semi Condensed" pitchFamily="2" charset="0"/>
              </a:defRPr>
            </a:lvl1pPr>
          </a:lstStyle>
          <a:p>
            <a:fld id="{A9576640-AFA4-5D45-AB3E-61C88638E1BE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E40BE4E-C27B-2D97-1C4C-59B9C639346D}"/>
              </a:ext>
            </a:extLst>
          </p:cNvPr>
          <p:cNvSpPr/>
          <p:nvPr userDrawn="1"/>
        </p:nvSpPr>
        <p:spPr>
          <a:xfrm>
            <a:off x="13356414" y="24090"/>
            <a:ext cx="1043803" cy="43165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rIns="50389" rtlCol="0" anchor="ctr">
            <a:spAutoFit/>
          </a:bodyPr>
          <a:lstStyle/>
          <a:p>
            <a:pPr algn="ctr"/>
            <a:endParaRPr kumimoji="1" lang="ja-JP" altLang="en-US" sz="2205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FCD587FA-97D5-D38F-D3B4-0712AE43976E}"/>
              </a:ext>
            </a:extLst>
          </p:cNvPr>
          <p:cNvCxnSpPr>
            <a:cxnSpLocks/>
          </p:cNvCxnSpPr>
          <p:nvPr userDrawn="1"/>
        </p:nvCxnSpPr>
        <p:spPr>
          <a:xfrm>
            <a:off x="0" y="516363"/>
            <a:ext cx="14400213" cy="0"/>
          </a:xfrm>
          <a:prstGeom prst="line">
            <a:avLst/>
          </a:prstGeom>
          <a:ln w="57150">
            <a:solidFill>
              <a:srgbClr val="009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プレースホルダー 2">
            <a:extLst>
              <a:ext uri="{FF2B5EF4-FFF2-40B4-BE49-F238E27FC236}">
                <a16:creationId xmlns:a16="http://schemas.microsoft.com/office/drawing/2014/main" id="{3EEAF79B-6567-C2ED-E73D-70EF3E9624B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14810" y="1153617"/>
            <a:ext cx="12240182" cy="363818"/>
          </a:xfrm>
        </p:spPr>
        <p:txBody>
          <a:bodyPr anchor="ctr">
            <a:spAutoFit/>
          </a:bodyPr>
          <a:lstStyle>
            <a:lvl1pPr marL="0" indent="0" algn="l">
              <a:buNone/>
              <a:defRPr sz="1764" b="0" i="0" spc="331">
                <a:solidFill>
                  <a:schemeClr val="tx1">
                    <a:lumMod val="75000"/>
                    <a:lumOff val="25000"/>
                  </a:schemeClr>
                </a:solidFill>
                <a:latin typeface="Noto Sans JP Medium" panose="020B0200000000000000" pitchFamily="34" charset="-128"/>
                <a:ea typeface="Noto Sans JP Medium" panose="020B0200000000000000" pitchFamily="34" charset="-128"/>
              </a:defRPr>
            </a:lvl1pPr>
            <a:lvl2pPr marL="50393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86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79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72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65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58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520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45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67AF562F-7C3F-883D-731C-9C7234A318E0}"/>
              </a:ext>
            </a:extLst>
          </p:cNvPr>
          <p:cNvGrpSpPr/>
          <p:nvPr userDrawn="1"/>
        </p:nvGrpSpPr>
        <p:grpSpPr>
          <a:xfrm>
            <a:off x="2703946" y="7272359"/>
            <a:ext cx="8992327" cy="287316"/>
            <a:chOff x="1791456" y="6597352"/>
            <a:chExt cx="6185880" cy="260648"/>
          </a:xfrm>
        </p:grpSpPr>
        <p:sp>
          <p:nvSpPr>
            <p:cNvPr id="12" name="角丸四角形 11">
              <a:extLst>
                <a:ext uri="{FF2B5EF4-FFF2-40B4-BE49-F238E27FC236}">
                  <a16:creationId xmlns:a16="http://schemas.microsoft.com/office/drawing/2014/main" id="{146ECF98-B864-F667-775F-E749B783C09D}"/>
                </a:ext>
              </a:extLst>
            </p:cNvPr>
            <p:cNvSpPr/>
            <p:nvPr userDrawn="1"/>
          </p:nvSpPr>
          <p:spPr>
            <a:xfrm>
              <a:off x="1791456" y="6597352"/>
              <a:ext cx="1692188" cy="260648"/>
            </a:xfrm>
            <a:prstGeom prst="roundRect">
              <a:avLst/>
            </a:prstGeom>
            <a:solidFill>
              <a:srgbClr val="002B7F"/>
            </a:solidFill>
            <a:ln w="12700">
              <a:noFill/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0" rIns="45719" bIns="0" rtlCol="0" anchor="ctr">
              <a:normAutofit/>
            </a:bodyPr>
            <a:lstStyle/>
            <a:p>
              <a:pPr algn="ctr"/>
              <a:r>
                <a:rPr kumimoji="1" lang="ja-JP" altLang="en-US" sz="1102" b="1" i="0">
                  <a:solidFill>
                    <a:schemeClr val="bg1"/>
                  </a:solidFill>
                  <a:latin typeface="Noto Sans JP Black" panose="020B0200000000000000" pitchFamily="34" charset="-128"/>
                  <a:ea typeface="Noto Sans JP Black" panose="020B0200000000000000" pitchFamily="34" charset="-128"/>
                </a:rPr>
                <a:t>デザインパターン</a:t>
              </a:r>
              <a:r>
                <a:rPr kumimoji="1" lang="en-US" altLang="ja-JP" sz="1102" b="1" i="0">
                  <a:solidFill>
                    <a:schemeClr val="bg1"/>
                  </a:solidFill>
                  <a:latin typeface="Noto Sans JP Black" panose="020B0200000000000000" pitchFamily="34" charset="-128"/>
                  <a:ea typeface="Noto Sans JP Black" panose="020B0200000000000000" pitchFamily="34" charset="-128"/>
                </a:rPr>
                <a:t>1</a:t>
              </a:r>
              <a:endParaRPr kumimoji="1" lang="ja-JP" altLang="en-US" sz="1102" b="1" i="0">
                <a:solidFill>
                  <a:schemeClr val="bg1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endParaRPr>
            </a:p>
          </p:txBody>
        </p:sp>
        <p:sp>
          <p:nvSpPr>
            <p:cNvPr id="13" name="角丸四角形 12">
              <a:extLst>
                <a:ext uri="{FF2B5EF4-FFF2-40B4-BE49-F238E27FC236}">
                  <a16:creationId xmlns:a16="http://schemas.microsoft.com/office/drawing/2014/main" id="{B742F27C-399C-90C3-CBC4-1E549D976C03}"/>
                </a:ext>
              </a:extLst>
            </p:cNvPr>
            <p:cNvSpPr/>
            <p:nvPr userDrawn="1"/>
          </p:nvSpPr>
          <p:spPr>
            <a:xfrm>
              <a:off x="4038302" y="6597352"/>
              <a:ext cx="1692188" cy="260648"/>
            </a:xfrm>
            <a:prstGeom prst="roundRect">
              <a:avLst/>
            </a:prstGeom>
            <a:noFill/>
            <a:ln w="22225">
              <a:solidFill>
                <a:srgbClr val="002B7F"/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0" rIns="45719" bIns="0" rtlCol="0" anchor="ctr">
              <a:normAutofit/>
            </a:bodyPr>
            <a:lstStyle/>
            <a:p>
              <a:pPr algn="ctr"/>
              <a:r>
                <a:rPr kumimoji="1" lang="ja-JP" altLang="en-US" sz="1102" b="1" i="0">
                  <a:solidFill>
                    <a:srgbClr val="002B7F"/>
                  </a:solidFill>
                  <a:latin typeface="Noto Sans JP Black" panose="020B0200000000000000" pitchFamily="34" charset="-128"/>
                  <a:ea typeface="Noto Sans JP Black" panose="020B0200000000000000" pitchFamily="34" charset="-128"/>
                </a:rPr>
                <a:t>デザインパターン</a:t>
              </a:r>
              <a:r>
                <a:rPr kumimoji="1" lang="en-US" altLang="ja-JP" sz="1102" b="1" i="0">
                  <a:solidFill>
                    <a:srgbClr val="002B7F"/>
                  </a:solidFill>
                  <a:latin typeface="Noto Sans JP Black" panose="020B0200000000000000" pitchFamily="34" charset="-128"/>
                  <a:ea typeface="Noto Sans JP Black" panose="020B0200000000000000" pitchFamily="34" charset="-128"/>
                </a:rPr>
                <a:t>2</a:t>
              </a:r>
              <a:endParaRPr kumimoji="1" lang="ja-JP" altLang="en-US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endParaRPr>
            </a:p>
          </p:txBody>
        </p:sp>
        <p:sp>
          <p:nvSpPr>
            <p:cNvPr id="14" name="角丸四角形 13">
              <a:extLst>
                <a:ext uri="{FF2B5EF4-FFF2-40B4-BE49-F238E27FC236}">
                  <a16:creationId xmlns:a16="http://schemas.microsoft.com/office/drawing/2014/main" id="{E2BD1FA8-7CCB-6C82-6D02-DDC495543568}"/>
                </a:ext>
              </a:extLst>
            </p:cNvPr>
            <p:cNvSpPr/>
            <p:nvPr userDrawn="1"/>
          </p:nvSpPr>
          <p:spPr>
            <a:xfrm>
              <a:off x="6285148" y="6597352"/>
              <a:ext cx="1692188" cy="260648"/>
            </a:xfrm>
            <a:prstGeom prst="roundRect">
              <a:avLst/>
            </a:prstGeom>
            <a:noFill/>
            <a:ln w="22225">
              <a:solidFill>
                <a:srgbClr val="002B7F"/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0" rIns="45719" bIns="0" rtlCol="0" anchor="ctr">
              <a:normAutofit/>
            </a:bodyPr>
            <a:lstStyle/>
            <a:p>
              <a:pPr algn="ctr"/>
              <a:r>
                <a:rPr kumimoji="1" lang="ja-JP" altLang="en-US" sz="1102" b="1" i="0">
                  <a:solidFill>
                    <a:srgbClr val="002B7F"/>
                  </a:solidFill>
                  <a:latin typeface="Noto Sans JP Black" panose="020B0200000000000000" pitchFamily="34" charset="-128"/>
                  <a:ea typeface="Noto Sans JP Black" panose="020B0200000000000000" pitchFamily="34" charset="-128"/>
                </a:rPr>
                <a:t>デザインパターン</a:t>
              </a:r>
              <a:r>
                <a:rPr kumimoji="1" lang="en-US" altLang="ja-JP" sz="1102" b="1" i="0">
                  <a:solidFill>
                    <a:srgbClr val="002B7F"/>
                  </a:solidFill>
                  <a:latin typeface="Noto Sans JP Black" panose="020B0200000000000000" pitchFamily="34" charset="-128"/>
                  <a:ea typeface="Noto Sans JP Black" panose="020B0200000000000000" pitchFamily="34" charset="-128"/>
                </a:rPr>
                <a:t>3</a:t>
              </a:r>
              <a:endParaRPr kumimoji="1" lang="ja-JP" altLang="en-US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endParaRPr>
            </a:p>
          </p:txBody>
        </p: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3F7C0021-AE19-C538-218D-6E2F26369EB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483644" y="6727676"/>
              <a:ext cx="547966" cy="0"/>
            </a:xfrm>
            <a:prstGeom prst="line">
              <a:avLst/>
            </a:prstGeom>
            <a:ln w="22225">
              <a:solidFill>
                <a:srgbClr val="002B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>
              <a:extLst>
                <a:ext uri="{FF2B5EF4-FFF2-40B4-BE49-F238E27FC236}">
                  <a16:creationId xmlns:a16="http://schemas.microsoft.com/office/drawing/2014/main" id="{A1E9FA2A-39DC-2D63-1AD8-9DF3B2A605A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732574" y="6727676"/>
              <a:ext cx="547966" cy="0"/>
            </a:xfrm>
            <a:prstGeom prst="line">
              <a:avLst/>
            </a:prstGeom>
            <a:ln w="22225">
              <a:solidFill>
                <a:srgbClr val="002B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グラフィックス 3">
            <a:extLst>
              <a:ext uri="{FF2B5EF4-FFF2-40B4-BE49-F238E27FC236}">
                <a16:creationId xmlns:a16="http://schemas.microsoft.com/office/drawing/2014/main" id="{5F13A139-7CBE-D53A-4946-E9B2CE2CDE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93662" y="0"/>
            <a:ext cx="606552" cy="45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82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2" userDrawn="1">
          <p15:clr>
            <a:srgbClr val="FBAE40"/>
          </p15:clr>
        </p15:guide>
        <p15:guide id="2" pos="4536" userDrawn="1">
          <p15:clr>
            <a:srgbClr val="FBAE40"/>
          </p15:clr>
        </p15:guide>
        <p15:guide id="4" orient="horz" pos="4531" userDrawn="1">
          <p15:clr>
            <a:srgbClr val="FBAE40"/>
          </p15:clr>
        </p15:guide>
        <p15:guide id="5" pos="53" userDrawn="1">
          <p15:clr>
            <a:srgbClr val="FBAE40"/>
          </p15:clr>
        </p15:guide>
        <p15:guide id="6" pos="9018" userDrawn="1">
          <p15:clr>
            <a:srgbClr val="FBAE40"/>
          </p15:clr>
        </p15:guide>
        <p15:guide id="7" orient="horz" pos="1281" userDrawn="1">
          <p15:clr>
            <a:srgbClr val="FBAE40"/>
          </p15:clr>
        </p15:guide>
        <p15:guide id="8" orient="horz" pos="53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AF1ADF2-9789-38CC-685F-A03141E53C1E}"/>
              </a:ext>
            </a:extLst>
          </p:cNvPr>
          <p:cNvSpPr/>
          <p:nvPr userDrawn="1"/>
        </p:nvSpPr>
        <p:spPr>
          <a:xfrm>
            <a:off x="4" y="4"/>
            <a:ext cx="500778" cy="479828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rIns="50389" rtlCol="0" anchor="ctr">
            <a:noAutofit/>
          </a:bodyPr>
          <a:lstStyle/>
          <a:p>
            <a:pPr algn="ctr"/>
            <a:endParaRPr kumimoji="1" lang="ja-JP" altLang="en-US" sz="2205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" y="4"/>
            <a:ext cx="13356413" cy="479828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>
            <a:lvl1pPr algn="l">
              <a:defRPr sz="2205" b="0" spc="331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0915" y="604821"/>
            <a:ext cx="10080149" cy="441048"/>
          </a:xfrm>
        </p:spPr>
        <p:txBody>
          <a:bodyPr anchor="ctr">
            <a:normAutofit/>
          </a:bodyPr>
          <a:lstStyle>
            <a:lvl1pPr marL="0" indent="0" algn="l">
              <a:buNone/>
              <a:defRPr sz="1984" b="1" i="0" spc="331">
                <a:solidFill>
                  <a:schemeClr val="tx1">
                    <a:lumMod val="75000"/>
                    <a:lumOff val="25000"/>
                  </a:schemeClr>
                </a:solidFill>
                <a:latin typeface="Noto Sans JP SemiBold" panose="020B0200000000000000" pitchFamily="34" charset="-128"/>
                <a:ea typeface="Noto Sans JP SemiBold" panose="020B0200000000000000" pitchFamily="34" charset="-128"/>
              </a:defRPr>
            </a:lvl1pPr>
            <a:lvl2pPr marL="503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8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7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6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4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3794760" y="7272359"/>
            <a:ext cx="605454" cy="287316"/>
          </a:xfrm>
        </p:spPr>
        <p:txBody>
          <a:bodyPr lIns="36000" rIns="36000"/>
          <a:lstStyle>
            <a:lvl1pPr>
              <a:defRPr b="1" i="0">
                <a:solidFill>
                  <a:schemeClr val="bg1">
                    <a:lumMod val="65000"/>
                  </a:schemeClr>
                </a:solidFill>
                <a:latin typeface="Sofia Sans Semi Condensed" pitchFamily="2" charset="0"/>
              </a:defRPr>
            </a:lvl1pPr>
          </a:lstStyle>
          <a:p>
            <a:fld id="{A9576640-AFA4-5D45-AB3E-61C88638E1BE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E40BE4E-C27B-2D97-1C4C-59B9C639346D}"/>
              </a:ext>
            </a:extLst>
          </p:cNvPr>
          <p:cNvSpPr/>
          <p:nvPr userDrawn="1"/>
        </p:nvSpPr>
        <p:spPr>
          <a:xfrm>
            <a:off x="13356414" y="24090"/>
            <a:ext cx="1043803" cy="43165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rIns="50389" rtlCol="0" anchor="ctr">
            <a:spAutoFit/>
          </a:bodyPr>
          <a:lstStyle/>
          <a:p>
            <a:pPr algn="ctr"/>
            <a:endParaRPr kumimoji="1" lang="ja-JP" altLang="en-US" sz="2205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FCD587FA-97D5-D38F-D3B4-0712AE43976E}"/>
              </a:ext>
            </a:extLst>
          </p:cNvPr>
          <p:cNvCxnSpPr>
            <a:cxnSpLocks/>
          </p:cNvCxnSpPr>
          <p:nvPr userDrawn="1"/>
        </p:nvCxnSpPr>
        <p:spPr>
          <a:xfrm>
            <a:off x="0" y="516363"/>
            <a:ext cx="14400213" cy="0"/>
          </a:xfrm>
          <a:prstGeom prst="line">
            <a:avLst/>
          </a:prstGeom>
          <a:ln w="57150">
            <a:solidFill>
              <a:srgbClr val="009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プレースホルダー 2">
            <a:extLst>
              <a:ext uri="{FF2B5EF4-FFF2-40B4-BE49-F238E27FC236}">
                <a16:creationId xmlns:a16="http://schemas.microsoft.com/office/drawing/2014/main" id="{3EEAF79B-6567-C2ED-E73D-70EF3E9624B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14810" y="1153617"/>
            <a:ext cx="12240182" cy="363818"/>
          </a:xfrm>
        </p:spPr>
        <p:txBody>
          <a:bodyPr anchor="ctr">
            <a:spAutoFit/>
          </a:bodyPr>
          <a:lstStyle>
            <a:lvl1pPr marL="0" indent="0" algn="l">
              <a:buNone/>
              <a:defRPr sz="1764" b="0" i="0" spc="331">
                <a:solidFill>
                  <a:schemeClr val="tx1">
                    <a:lumMod val="75000"/>
                    <a:lumOff val="25000"/>
                  </a:schemeClr>
                </a:solidFill>
                <a:latin typeface="Noto Sans JP Medium" panose="020B0200000000000000" pitchFamily="34" charset="-128"/>
                <a:ea typeface="Noto Sans JP Medium" panose="020B0200000000000000" pitchFamily="34" charset="-128"/>
              </a:defRPr>
            </a:lvl1pPr>
            <a:lvl2pPr marL="50393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86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79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72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65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58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520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45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146ECF98-B864-F667-775F-E749B783C09D}"/>
              </a:ext>
            </a:extLst>
          </p:cNvPr>
          <p:cNvSpPr/>
          <p:nvPr userDrawn="1"/>
        </p:nvSpPr>
        <p:spPr>
          <a:xfrm>
            <a:off x="2703947" y="7272359"/>
            <a:ext cx="2459909" cy="287316"/>
          </a:xfrm>
          <a:prstGeom prst="roundRect">
            <a:avLst/>
          </a:prstGeom>
          <a:noFill/>
          <a:ln w="22225">
            <a:solidFill>
              <a:srgbClr val="002B7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tIns="0" rIns="50389" bIns="0" rtlCol="0" anchor="ctr">
            <a:normAutofit/>
          </a:bodyPr>
          <a:lstStyle/>
          <a:p>
            <a:pPr algn="ctr"/>
            <a:r>
              <a:rPr kumimoji="1" lang="ja-JP" altLang="en-US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デザインパターン</a:t>
            </a:r>
            <a:r>
              <a:rPr kumimoji="1" lang="en-US" altLang="ja-JP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1</a:t>
            </a:r>
            <a:endParaRPr kumimoji="1" lang="ja-JP" altLang="en-US" sz="1102" b="1" i="0">
              <a:solidFill>
                <a:srgbClr val="002B7F"/>
              </a:solidFill>
              <a:latin typeface="Noto Sans JP Black" panose="020B0200000000000000" pitchFamily="34" charset="-128"/>
              <a:ea typeface="Noto Sans JP Black" panose="020B0200000000000000" pitchFamily="34" charset="-128"/>
            </a:endParaRPr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B742F27C-399C-90C3-CBC4-1E549D976C03}"/>
              </a:ext>
            </a:extLst>
          </p:cNvPr>
          <p:cNvSpPr/>
          <p:nvPr userDrawn="1"/>
        </p:nvSpPr>
        <p:spPr>
          <a:xfrm>
            <a:off x="5970155" y="7272359"/>
            <a:ext cx="2459909" cy="287316"/>
          </a:xfrm>
          <a:prstGeom prst="roundRect">
            <a:avLst/>
          </a:prstGeom>
          <a:solidFill>
            <a:srgbClr val="002B7F"/>
          </a:solidFill>
          <a:ln w="22225">
            <a:solidFill>
              <a:srgbClr val="002B7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tIns="0" rIns="50389" bIns="0" rtlCol="0" anchor="ctr">
            <a:normAutofit/>
          </a:bodyPr>
          <a:lstStyle/>
          <a:p>
            <a:pPr algn="ctr"/>
            <a:r>
              <a:rPr kumimoji="1" lang="ja-JP" altLang="en-US" sz="1102" b="1" i="0">
                <a:solidFill>
                  <a:schemeClr val="bg1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デザインパターン</a:t>
            </a:r>
            <a:r>
              <a:rPr kumimoji="1" lang="en-US" altLang="ja-JP" sz="1102" b="1" i="0">
                <a:solidFill>
                  <a:schemeClr val="bg1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2</a:t>
            </a:r>
            <a:endParaRPr kumimoji="1" lang="ja-JP" altLang="en-US" sz="1102" b="1" i="0">
              <a:solidFill>
                <a:schemeClr val="bg1"/>
              </a:solidFill>
              <a:latin typeface="Noto Sans JP Black" panose="020B0200000000000000" pitchFamily="34" charset="-128"/>
              <a:ea typeface="Noto Sans JP Black" panose="020B0200000000000000" pitchFamily="34" charset="-128"/>
            </a:endParaRP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E2BD1FA8-7CCB-6C82-6D02-DDC495543568}"/>
              </a:ext>
            </a:extLst>
          </p:cNvPr>
          <p:cNvSpPr/>
          <p:nvPr userDrawn="1"/>
        </p:nvSpPr>
        <p:spPr>
          <a:xfrm>
            <a:off x="9236363" y="7272359"/>
            <a:ext cx="2459909" cy="287316"/>
          </a:xfrm>
          <a:prstGeom prst="roundRect">
            <a:avLst/>
          </a:prstGeom>
          <a:noFill/>
          <a:ln w="22225">
            <a:solidFill>
              <a:srgbClr val="002B7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tIns="0" rIns="50389" bIns="0" rtlCol="0" anchor="ctr">
            <a:normAutofit/>
          </a:bodyPr>
          <a:lstStyle/>
          <a:p>
            <a:pPr algn="ctr"/>
            <a:r>
              <a:rPr kumimoji="1" lang="ja-JP" altLang="en-US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デザインパターン</a:t>
            </a:r>
            <a:r>
              <a:rPr kumimoji="1" lang="en-US" altLang="ja-JP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3</a:t>
            </a:r>
            <a:endParaRPr kumimoji="1" lang="ja-JP" altLang="en-US" sz="1102" b="1" i="0">
              <a:solidFill>
                <a:srgbClr val="002B7F"/>
              </a:solidFill>
              <a:latin typeface="Noto Sans JP Black" panose="020B0200000000000000" pitchFamily="34" charset="-128"/>
              <a:ea typeface="Noto Sans JP Black" panose="020B0200000000000000" pitchFamily="34" charset="-128"/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3F7C0021-AE19-C538-218D-6E2F26369EBF}"/>
              </a:ext>
            </a:extLst>
          </p:cNvPr>
          <p:cNvCxnSpPr>
            <a:cxnSpLocks/>
          </p:cNvCxnSpPr>
          <p:nvPr userDrawn="1"/>
        </p:nvCxnSpPr>
        <p:spPr>
          <a:xfrm>
            <a:off x="5163857" y="7416017"/>
            <a:ext cx="796570" cy="0"/>
          </a:xfrm>
          <a:prstGeom prst="line">
            <a:avLst/>
          </a:prstGeom>
          <a:ln w="22225">
            <a:solidFill>
              <a:srgbClr val="002B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A1E9FA2A-39DC-2D63-1AD8-9DF3B2A605A7}"/>
              </a:ext>
            </a:extLst>
          </p:cNvPr>
          <p:cNvCxnSpPr>
            <a:cxnSpLocks/>
          </p:cNvCxnSpPr>
          <p:nvPr userDrawn="1"/>
        </p:nvCxnSpPr>
        <p:spPr>
          <a:xfrm>
            <a:off x="8433092" y="7416017"/>
            <a:ext cx="796570" cy="0"/>
          </a:xfrm>
          <a:prstGeom prst="line">
            <a:avLst/>
          </a:prstGeom>
          <a:ln w="22225">
            <a:solidFill>
              <a:srgbClr val="002B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グラフィックス 3">
            <a:extLst>
              <a:ext uri="{FF2B5EF4-FFF2-40B4-BE49-F238E27FC236}">
                <a16:creationId xmlns:a16="http://schemas.microsoft.com/office/drawing/2014/main" id="{5F13A139-7CBE-D53A-4946-E9B2CE2CDE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93662" y="0"/>
            <a:ext cx="606552" cy="45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50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2" userDrawn="1">
          <p15:clr>
            <a:srgbClr val="FBAE40"/>
          </p15:clr>
        </p15:guide>
        <p15:guide id="2" pos="4536" userDrawn="1">
          <p15:clr>
            <a:srgbClr val="FBAE40"/>
          </p15:clr>
        </p15:guide>
        <p15:guide id="3" orient="horz" pos="383" userDrawn="1">
          <p15:clr>
            <a:srgbClr val="FBAE40"/>
          </p15:clr>
        </p15:guide>
        <p15:guide id="4" orient="horz" pos="4531" userDrawn="1">
          <p15:clr>
            <a:srgbClr val="FBAE40"/>
          </p15:clr>
        </p15:guide>
        <p15:guide id="5" pos="8953" userDrawn="1">
          <p15:clr>
            <a:srgbClr val="FBAE40"/>
          </p15:clr>
        </p15:guide>
        <p15:guide id="6" pos="11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AF1ADF2-9789-38CC-685F-A03141E53C1E}"/>
              </a:ext>
            </a:extLst>
          </p:cNvPr>
          <p:cNvSpPr/>
          <p:nvPr userDrawn="1"/>
        </p:nvSpPr>
        <p:spPr>
          <a:xfrm>
            <a:off x="4" y="4"/>
            <a:ext cx="500778" cy="479828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rIns="50389" rtlCol="0" anchor="ctr">
            <a:noAutofit/>
          </a:bodyPr>
          <a:lstStyle/>
          <a:p>
            <a:pPr algn="ctr"/>
            <a:endParaRPr kumimoji="1" lang="ja-JP" altLang="en-US" sz="2205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" y="4"/>
            <a:ext cx="13356413" cy="479828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>
            <a:lvl1pPr algn="l">
              <a:defRPr sz="2205" b="0" spc="331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0915" y="604821"/>
            <a:ext cx="10080149" cy="441048"/>
          </a:xfrm>
        </p:spPr>
        <p:txBody>
          <a:bodyPr anchor="ctr">
            <a:normAutofit/>
          </a:bodyPr>
          <a:lstStyle>
            <a:lvl1pPr marL="0" indent="0" algn="l">
              <a:buNone/>
              <a:defRPr sz="1984" b="1" i="0" spc="331">
                <a:solidFill>
                  <a:schemeClr val="tx1">
                    <a:lumMod val="75000"/>
                    <a:lumOff val="25000"/>
                  </a:schemeClr>
                </a:solidFill>
                <a:latin typeface="Noto Sans JP SemiBold" panose="020B0200000000000000" pitchFamily="34" charset="-128"/>
                <a:ea typeface="Noto Sans JP SemiBold" panose="020B0200000000000000" pitchFamily="34" charset="-128"/>
              </a:defRPr>
            </a:lvl1pPr>
            <a:lvl2pPr marL="503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8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7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6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4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3794760" y="7272359"/>
            <a:ext cx="605454" cy="287316"/>
          </a:xfrm>
        </p:spPr>
        <p:txBody>
          <a:bodyPr lIns="36000" rIns="36000"/>
          <a:lstStyle>
            <a:lvl1pPr>
              <a:defRPr b="1" i="0">
                <a:solidFill>
                  <a:schemeClr val="bg1">
                    <a:lumMod val="65000"/>
                  </a:schemeClr>
                </a:solidFill>
                <a:latin typeface="Sofia Sans Semi Condensed" pitchFamily="2" charset="0"/>
              </a:defRPr>
            </a:lvl1pPr>
          </a:lstStyle>
          <a:p>
            <a:fld id="{A9576640-AFA4-5D45-AB3E-61C88638E1BE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E40BE4E-C27B-2D97-1C4C-59B9C639346D}"/>
              </a:ext>
            </a:extLst>
          </p:cNvPr>
          <p:cNvSpPr/>
          <p:nvPr userDrawn="1"/>
        </p:nvSpPr>
        <p:spPr>
          <a:xfrm>
            <a:off x="13356414" y="24090"/>
            <a:ext cx="1043803" cy="43165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rIns="50389" rtlCol="0" anchor="ctr">
            <a:spAutoFit/>
          </a:bodyPr>
          <a:lstStyle/>
          <a:p>
            <a:pPr algn="ctr"/>
            <a:endParaRPr kumimoji="1" lang="ja-JP" altLang="en-US" sz="2205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FCD587FA-97D5-D38F-D3B4-0712AE43976E}"/>
              </a:ext>
            </a:extLst>
          </p:cNvPr>
          <p:cNvCxnSpPr>
            <a:cxnSpLocks/>
          </p:cNvCxnSpPr>
          <p:nvPr userDrawn="1"/>
        </p:nvCxnSpPr>
        <p:spPr>
          <a:xfrm>
            <a:off x="0" y="516363"/>
            <a:ext cx="14400213" cy="0"/>
          </a:xfrm>
          <a:prstGeom prst="line">
            <a:avLst/>
          </a:prstGeom>
          <a:ln w="57150">
            <a:solidFill>
              <a:srgbClr val="009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プレースホルダー 2">
            <a:extLst>
              <a:ext uri="{FF2B5EF4-FFF2-40B4-BE49-F238E27FC236}">
                <a16:creationId xmlns:a16="http://schemas.microsoft.com/office/drawing/2014/main" id="{3EEAF79B-6567-C2ED-E73D-70EF3E9624B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14810" y="1153617"/>
            <a:ext cx="12240182" cy="363818"/>
          </a:xfrm>
        </p:spPr>
        <p:txBody>
          <a:bodyPr anchor="ctr">
            <a:spAutoFit/>
          </a:bodyPr>
          <a:lstStyle>
            <a:lvl1pPr marL="0" indent="0" algn="l">
              <a:buNone/>
              <a:defRPr sz="1764" b="0" i="0" spc="331">
                <a:solidFill>
                  <a:schemeClr val="tx1">
                    <a:lumMod val="75000"/>
                    <a:lumOff val="25000"/>
                  </a:schemeClr>
                </a:solidFill>
                <a:latin typeface="Noto Sans JP Medium" panose="020B0200000000000000" pitchFamily="34" charset="-128"/>
                <a:ea typeface="Noto Sans JP Medium" panose="020B0200000000000000" pitchFamily="34" charset="-128"/>
              </a:defRPr>
            </a:lvl1pPr>
            <a:lvl2pPr marL="50393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86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79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72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65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58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520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45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146ECF98-B864-F667-775F-E749B783C09D}"/>
              </a:ext>
            </a:extLst>
          </p:cNvPr>
          <p:cNvSpPr/>
          <p:nvPr userDrawn="1"/>
        </p:nvSpPr>
        <p:spPr>
          <a:xfrm>
            <a:off x="2703947" y="7272359"/>
            <a:ext cx="2459909" cy="287316"/>
          </a:xfrm>
          <a:prstGeom prst="roundRect">
            <a:avLst/>
          </a:prstGeom>
          <a:noFill/>
          <a:ln w="22225">
            <a:solidFill>
              <a:srgbClr val="002B7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tIns="0" rIns="50389" bIns="0" rtlCol="0" anchor="ctr">
            <a:normAutofit/>
          </a:bodyPr>
          <a:lstStyle/>
          <a:p>
            <a:pPr algn="ctr"/>
            <a:r>
              <a:rPr kumimoji="1" lang="ja-JP" altLang="en-US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デザインパターン</a:t>
            </a:r>
            <a:r>
              <a:rPr kumimoji="1" lang="en-US" altLang="ja-JP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1</a:t>
            </a:r>
            <a:endParaRPr kumimoji="1" lang="ja-JP" altLang="en-US" sz="1102" b="1" i="0">
              <a:solidFill>
                <a:srgbClr val="002B7F"/>
              </a:solidFill>
              <a:latin typeface="Noto Sans JP Black" panose="020B0200000000000000" pitchFamily="34" charset="-128"/>
              <a:ea typeface="Noto Sans JP Black" panose="020B0200000000000000" pitchFamily="34" charset="-128"/>
            </a:endParaRPr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B742F27C-399C-90C3-CBC4-1E549D976C03}"/>
              </a:ext>
            </a:extLst>
          </p:cNvPr>
          <p:cNvSpPr/>
          <p:nvPr userDrawn="1"/>
        </p:nvSpPr>
        <p:spPr>
          <a:xfrm>
            <a:off x="5970155" y="7272359"/>
            <a:ext cx="2459909" cy="287316"/>
          </a:xfrm>
          <a:prstGeom prst="roundRect">
            <a:avLst/>
          </a:prstGeom>
          <a:noFill/>
          <a:ln w="22225">
            <a:solidFill>
              <a:srgbClr val="002B7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tIns="0" rIns="50389" bIns="0" rtlCol="0" anchor="ctr">
            <a:normAutofit/>
          </a:bodyPr>
          <a:lstStyle/>
          <a:p>
            <a:pPr algn="ctr"/>
            <a:r>
              <a:rPr kumimoji="1" lang="ja-JP" altLang="en-US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デザインパターン</a:t>
            </a:r>
            <a:r>
              <a:rPr kumimoji="1" lang="en-US" altLang="ja-JP" sz="1102" b="1" i="0">
                <a:solidFill>
                  <a:srgbClr val="002B7F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2</a:t>
            </a:r>
            <a:endParaRPr kumimoji="1" lang="ja-JP" altLang="en-US" sz="1102" b="1" i="0">
              <a:solidFill>
                <a:srgbClr val="002B7F"/>
              </a:solidFill>
              <a:latin typeface="Noto Sans JP Black" panose="020B0200000000000000" pitchFamily="34" charset="-128"/>
              <a:ea typeface="Noto Sans JP Black" panose="020B0200000000000000" pitchFamily="34" charset="-128"/>
            </a:endParaRP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E2BD1FA8-7CCB-6C82-6D02-DDC495543568}"/>
              </a:ext>
            </a:extLst>
          </p:cNvPr>
          <p:cNvSpPr/>
          <p:nvPr userDrawn="1"/>
        </p:nvSpPr>
        <p:spPr>
          <a:xfrm>
            <a:off x="9236363" y="7272359"/>
            <a:ext cx="2459909" cy="287316"/>
          </a:xfrm>
          <a:prstGeom prst="roundRect">
            <a:avLst/>
          </a:prstGeom>
          <a:solidFill>
            <a:srgbClr val="002B7F"/>
          </a:solidFill>
          <a:ln w="22225">
            <a:solidFill>
              <a:srgbClr val="002B7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389" tIns="0" rIns="50389" bIns="0" rtlCol="0" anchor="ctr">
            <a:normAutofit/>
          </a:bodyPr>
          <a:lstStyle/>
          <a:p>
            <a:pPr algn="ctr"/>
            <a:r>
              <a:rPr kumimoji="1" lang="ja-JP" altLang="en-US" sz="1102" b="1" i="0">
                <a:solidFill>
                  <a:schemeClr val="bg1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デザインパターン</a:t>
            </a:r>
            <a:r>
              <a:rPr kumimoji="1" lang="en-US" altLang="ja-JP" sz="1102" b="1" i="0">
                <a:solidFill>
                  <a:schemeClr val="bg1"/>
                </a:solidFill>
                <a:latin typeface="Noto Sans JP Black" panose="020B0200000000000000" pitchFamily="34" charset="-128"/>
                <a:ea typeface="Noto Sans JP Black" panose="020B0200000000000000" pitchFamily="34" charset="-128"/>
              </a:rPr>
              <a:t>3</a:t>
            </a:r>
            <a:endParaRPr kumimoji="1" lang="ja-JP" altLang="en-US" sz="1102" b="1" i="0">
              <a:solidFill>
                <a:schemeClr val="bg1"/>
              </a:solidFill>
              <a:latin typeface="Noto Sans JP Black" panose="020B0200000000000000" pitchFamily="34" charset="-128"/>
              <a:ea typeface="Noto Sans JP Black" panose="020B0200000000000000" pitchFamily="34" charset="-128"/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3F7C0021-AE19-C538-218D-6E2F26369EBF}"/>
              </a:ext>
            </a:extLst>
          </p:cNvPr>
          <p:cNvCxnSpPr>
            <a:cxnSpLocks/>
          </p:cNvCxnSpPr>
          <p:nvPr userDrawn="1"/>
        </p:nvCxnSpPr>
        <p:spPr>
          <a:xfrm>
            <a:off x="5163857" y="7416017"/>
            <a:ext cx="796570" cy="0"/>
          </a:xfrm>
          <a:prstGeom prst="line">
            <a:avLst/>
          </a:prstGeom>
          <a:ln w="22225">
            <a:solidFill>
              <a:srgbClr val="002B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A1E9FA2A-39DC-2D63-1AD8-9DF3B2A605A7}"/>
              </a:ext>
            </a:extLst>
          </p:cNvPr>
          <p:cNvCxnSpPr>
            <a:cxnSpLocks/>
          </p:cNvCxnSpPr>
          <p:nvPr userDrawn="1"/>
        </p:nvCxnSpPr>
        <p:spPr>
          <a:xfrm>
            <a:off x="8433092" y="7416017"/>
            <a:ext cx="796570" cy="0"/>
          </a:xfrm>
          <a:prstGeom prst="line">
            <a:avLst/>
          </a:prstGeom>
          <a:ln w="22225">
            <a:solidFill>
              <a:srgbClr val="002B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グラフィックス 3">
            <a:extLst>
              <a:ext uri="{FF2B5EF4-FFF2-40B4-BE49-F238E27FC236}">
                <a16:creationId xmlns:a16="http://schemas.microsoft.com/office/drawing/2014/main" id="{5F13A139-7CBE-D53A-4946-E9B2CE2CDE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93662" y="0"/>
            <a:ext cx="606552" cy="45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33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2" userDrawn="1">
          <p15:clr>
            <a:srgbClr val="FBAE40"/>
          </p15:clr>
        </p15:guide>
        <p15:guide id="2" pos="4536" userDrawn="1">
          <p15:clr>
            <a:srgbClr val="FBAE40"/>
          </p15:clr>
        </p15:guide>
        <p15:guide id="3" orient="horz" pos="383" userDrawn="1">
          <p15:clr>
            <a:srgbClr val="FBAE40"/>
          </p15:clr>
        </p15:guide>
        <p15:guide id="4" orient="horz" pos="4531" userDrawn="1">
          <p15:clr>
            <a:srgbClr val="FBAE40"/>
          </p15:clr>
        </p15:guide>
        <p15:guide id="5" pos="8953" userDrawn="1">
          <p15:clr>
            <a:srgbClr val="FBAE40"/>
          </p15:clr>
        </p15:guide>
        <p15:guide id="6" pos="11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ー 2">
            <a:extLst>
              <a:ext uri="{FF2B5EF4-FFF2-40B4-BE49-F238E27FC236}">
                <a16:creationId xmlns:a16="http://schemas.microsoft.com/office/drawing/2014/main" id="{E9512BF8-4A2F-967D-75FC-2FAF56230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486" y="621351"/>
            <a:ext cx="13446203" cy="363818"/>
          </a:xfrm>
          <a:solidFill>
            <a:srgbClr val="EEFCFF"/>
          </a:solidFill>
        </p:spPr>
        <p:txBody>
          <a:bodyPr wrap="square" anchor="ctr" anchorCtr="0">
            <a:spAutoFit/>
          </a:bodyPr>
          <a:lstStyle>
            <a:lvl1pPr marL="0" indent="0">
              <a:buNone/>
              <a:defRPr sz="176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393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86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79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724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65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58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520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45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  <a:endParaRPr kumimoji="1" lang="en-US" altLang="ja-JP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8D1495-2B19-3794-424B-FA168B522896}"/>
              </a:ext>
            </a:extLst>
          </p:cNvPr>
          <p:cNvSpPr txBox="1"/>
          <p:nvPr userDrawn="1"/>
        </p:nvSpPr>
        <p:spPr>
          <a:xfrm>
            <a:off x="76232" y="42235"/>
            <a:ext cx="771468" cy="503979"/>
          </a:xfrm>
          <a:prstGeom prst="rect">
            <a:avLst/>
          </a:prstGeom>
          <a:solidFill>
            <a:srgbClr val="3708E8"/>
          </a:solidFill>
        </p:spPr>
        <p:txBody>
          <a:bodyPr wrap="square" lIns="0" tIns="0" rIns="0" bIns="0" rtlCol="0" anchor="ctr">
            <a:normAutofit/>
          </a:bodyPr>
          <a:lstStyle/>
          <a:p>
            <a:pPr algn="ctr"/>
            <a:fld id="{9FDE6BD8-7A11-0245-8116-037F7B1073AE}" type="slidenum">
              <a:rPr lang="ja-JP" altLang="en-US" sz="2646" b="1" i="0">
                <a:solidFill>
                  <a:schemeClr val="bg1"/>
                </a:solidFill>
                <a:latin typeface="Sofia Sans Extra Condensed Extr" pitchFamily="2" charset="0"/>
              </a:rPr>
              <a:t>‹#›</a:t>
            </a:fld>
            <a:endParaRPr lang="ja-JP" altLang="en-US" sz="2646" b="1" i="0">
              <a:solidFill>
                <a:schemeClr val="bg1"/>
              </a:solidFill>
              <a:latin typeface="Sofia Sans Extra Condensed Extr" pitchFamily="2" charset="0"/>
            </a:endParaRPr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4BBE051B-8263-528F-C0B8-C70535269A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9486" y="42240"/>
            <a:ext cx="13446203" cy="503974"/>
          </a:xfrm>
          <a:solidFill>
            <a:srgbClr val="008BFF"/>
          </a:solidFill>
        </p:spPr>
        <p:txBody>
          <a:bodyPr lIns="90000">
            <a:normAutofit/>
          </a:bodyPr>
          <a:lstStyle>
            <a:lvl1pPr algn="l">
              <a:defRPr sz="2205"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プロジェクト</a:t>
            </a:r>
            <a:r>
              <a:rPr kumimoji="1" lang="en-US" altLang="ja-JP" dirty="0"/>
              <a:t>: </a:t>
            </a:r>
            <a:r>
              <a:rPr kumimoji="1" lang="ja-JP" altLang="en-US"/>
              <a:t>プロジェクト名</a:t>
            </a:r>
          </a:p>
        </p:txBody>
      </p:sp>
    </p:spTree>
    <p:extLst>
      <p:ext uri="{BB962C8B-B14F-4D97-AF65-F5344CB8AC3E}">
        <p14:creationId xmlns:p14="http://schemas.microsoft.com/office/powerpoint/2010/main" val="3442230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919486" y="42240"/>
            <a:ext cx="13446203" cy="503974"/>
          </a:xfrm>
          <a:solidFill>
            <a:srgbClr val="008BFF"/>
          </a:solidFill>
        </p:spPr>
        <p:txBody>
          <a:bodyPr lIns="90000">
            <a:normAutofit/>
          </a:bodyPr>
          <a:lstStyle>
            <a:lvl1pPr algn="l">
              <a:defRPr sz="2205"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プロジェクト</a:t>
            </a:r>
            <a:r>
              <a:rPr kumimoji="1" lang="en-US" altLang="ja-JP" dirty="0"/>
              <a:t>: </a:t>
            </a:r>
            <a:r>
              <a:rPr kumimoji="1" lang="ja-JP" altLang="en-US"/>
              <a:t>プロジェクト名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93833BC-A01D-A736-5179-C7C3E3B529CC}"/>
              </a:ext>
            </a:extLst>
          </p:cNvPr>
          <p:cNvSpPr txBox="1"/>
          <p:nvPr userDrawn="1"/>
        </p:nvSpPr>
        <p:spPr>
          <a:xfrm>
            <a:off x="76232" y="42235"/>
            <a:ext cx="771468" cy="503979"/>
          </a:xfrm>
          <a:prstGeom prst="rect">
            <a:avLst/>
          </a:prstGeom>
          <a:solidFill>
            <a:srgbClr val="3708E8"/>
          </a:solidFill>
        </p:spPr>
        <p:txBody>
          <a:bodyPr wrap="square" lIns="0" tIns="0" rIns="0" bIns="0" rtlCol="0" anchor="ctr">
            <a:normAutofit/>
          </a:bodyPr>
          <a:lstStyle/>
          <a:p>
            <a:pPr algn="ctr"/>
            <a:fld id="{9FDE6BD8-7A11-0245-8116-037F7B1073AE}" type="slidenum">
              <a:rPr lang="ja-JP" altLang="en-US" sz="2646" b="1" i="0">
                <a:solidFill>
                  <a:schemeClr val="bg1"/>
                </a:solidFill>
                <a:latin typeface="Sofia Sans Extra Condensed Extr" pitchFamily="2" charset="0"/>
              </a:rPr>
              <a:t>‹#›</a:t>
            </a:fld>
            <a:endParaRPr lang="ja-JP" altLang="en-US" sz="2646" b="1" i="0">
              <a:solidFill>
                <a:schemeClr val="bg1"/>
              </a:solidFill>
              <a:latin typeface="Sofia Sans Extra Condensed Ext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538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6132FF1-AE37-4B22-9037-DC8B9CA33962}"/>
              </a:ext>
            </a:extLst>
          </p:cNvPr>
          <p:cNvSpPr txBox="1"/>
          <p:nvPr userDrawn="1"/>
        </p:nvSpPr>
        <p:spPr>
          <a:xfrm>
            <a:off x="76232" y="42235"/>
            <a:ext cx="771468" cy="503979"/>
          </a:xfrm>
          <a:prstGeom prst="rect">
            <a:avLst/>
          </a:prstGeom>
          <a:solidFill>
            <a:srgbClr val="3708E8"/>
          </a:solidFill>
        </p:spPr>
        <p:txBody>
          <a:bodyPr wrap="square" lIns="0" tIns="0" rIns="0" bIns="0" rtlCol="0" anchor="ctr">
            <a:normAutofit/>
          </a:bodyPr>
          <a:lstStyle/>
          <a:p>
            <a:pPr algn="ctr"/>
            <a:fld id="{9FDE6BD8-7A11-0245-8116-037F7B1073AE}" type="slidenum">
              <a:rPr lang="ja-JP" altLang="en-US" sz="2646" b="1" i="0">
                <a:solidFill>
                  <a:schemeClr val="bg1"/>
                </a:solidFill>
                <a:latin typeface="Sofia Sans Extra Condensed Extr" pitchFamily="2" charset="0"/>
              </a:rPr>
              <a:t>‹#›</a:t>
            </a:fld>
            <a:endParaRPr lang="ja-JP" altLang="en-US" sz="2646" b="1" i="0">
              <a:solidFill>
                <a:schemeClr val="bg1"/>
              </a:solidFill>
              <a:latin typeface="Sofia Sans Extra Condensed Ext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950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808651" y="42240"/>
            <a:ext cx="12764338" cy="503974"/>
          </a:xfrm>
          <a:solidFill>
            <a:srgbClr val="00176B"/>
          </a:solidFill>
        </p:spPr>
        <p:txBody>
          <a:bodyPr lIns="90000">
            <a:noAutofit/>
          </a:bodyPr>
          <a:lstStyle>
            <a:lvl1pPr>
              <a:defRPr sz="2646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 err="1"/>
              <a:t>iiiii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20013" y="684196"/>
            <a:ext cx="12960192" cy="6191287"/>
          </a:xfrm>
        </p:spPr>
        <p:txBody>
          <a:bodyPr/>
          <a:lstStyle>
            <a:lvl1pPr marL="349952" indent="-349952">
              <a:lnSpc>
                <a:spcPct val="130000"/>
              </a:lnSpc>
              <a:buFont typeface="+mj-lt"/>
              <a:buAutoNum type="arabicPeriod"/>
              <a:tabLst/>
              <a:defRPr sz="1764">
                <a:solidFill>
                  <a:schemeClr val="tx2"/>
                </a:solidFill>
              </a:defRPr>
            </a:lvl1pPr>
            <a:lvl2pPr marL="547676" indent="-244969">
              <a:lnSpc>
                <a:spcPct val="130000"/>
              </a:lnSpc>
              <a:buFont typeface="Wingdings" pitchFamily="2" charset="2"/>
              <a:buChar char="Ø"/>
              <a:tabLst/>
              <a:defRPr sz="1543"/>
            </a:lvl2pPr>
            <a:lvl3pPr marL="932624" indent="-292212">
              <a:lnSpc>
                <a:spcPct val="130000"/>
              </a:lnSpc>
              <a:buFont typeface="Wingdings" pitchFamily="2" charset="2"/>
              <a:buChar char="l"/>
              <a:tabLst/>
              <a:defRPr sz="1543"/>
            </a:lvl3pPr>
            <a:lvl4pPr marL="1177590" indent="-244969">
              <a:lnSpc>
                <a:spcPct val="130000"/>
              </a:lnSpc>
              <a:tabLst/>
              <a:defRPr sz="1543"/>
            </a:lvl4pPr>
            <a:lvl5pPr marL="1235332" indent="0">
              <a:lnSpc>
                <a:spcPct val="130000"/>
              </a:lnSpc>
              <a:buNone/>
              <a:tabLst/>
              <a:defRPr sz="1543"/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  <a:endParaRPr kumimoji="1" lang="en-US" altLang="ja-JP" dirty="0"/>
          </a:p>
          <a:p>
            <a:pPr lvl="0"/>
            <a:endParaRPr kumimoji="1" lang="en-US" alt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AFBB4B8-90F4-7944-A1F0-EA0E7C4A4DA1}"/>
              </a:ext>
            </a:extLst>
          </p:cNvPr>
          <p:cNvSpPr txBox="1"/>
          <p:nvPr userDrawn="1"/>
        </p:nvSpPr>
        <p:spPr>
          <a:xfrm>
            <a:off x="121052" y="58303"/>
            <a:ext cx="540159" cy="465606"/>
          </a:xfrm>
          <a:prstGeom prst="rect">
            <a:avLst/>
          </a:prstGeom>
          <a:solidFill>
            <a:schemeClr val="tx2"/>
          </a:solidFill>
        </p:spPr>
        <p:txBody>
          <a:bodyPr wrap="none" lIns="119036" tIns="79358" rIns="119036" bIns="79358" rtlCol="0">
            <a:spAutoFit/>
          </a:bodyPr>
          <a:lstStyle/>
          <a:p>
            <a:pPr algn="ctr"/>
            <a:fld id="{E8AAC2EA-DDD6-FF48-A997-0CC713DA5D22}" type="slidenum">
              <a:rPr lang="ja-JP" altLang="en-US" sz="1984" smtClean="0">
                <a:solidFill>
                  <a:schemeClr val="bg1"/>
                </a:solidFill>
                <a:latin typeface="IBM Plex Sans Condensed" panose="020B0506050203000203" pitchFamily="34" charset="0"/>
              </a:rPr>
              <a:t>‹#›</a:t>
            </a:fld>
            <a:endParaRPr lang="ja-JP" altLang="en-US" sz="1984">
              <a:solidFill>
                <a:schemeClr val="bg1"/>
              </a:solidFill>
              <a:latin typeface="IBM Plex Sans Condensed" panose="020B0506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892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80020" y="2348407"/>
            <a:ext cx="12240182" cy="1620431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2160036" y="4283816"/>
            <a:ext cx="10080149" cy="19319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3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8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7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6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4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6690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720013" y="302740"/>
            <a:ext cx="12960192" cy="12599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0013" y="1763931"/>
            <a:ext cx="12960192" cy="4989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720010" y="7006707"/>
            <a:ext cx="336005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ja-JP"/>
              <a:t>© 2024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920074" y="7006707"/>
            <a:ext cx="456006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0320154" y="7006707"/>
            <a:ext cx="336005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E818C-D3F6-4BCB-A3D2-4272DBD0C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0752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49" r:id="rId2"/>
    <p:sldLayoutId id="2147483664" r:id="rId3"/>
    <p:sldLayoutId id="2147483665" r:id="rId4"/>
    <p:sldLayoutId id="2147483661" r:id="rId5"/>
    <p:sldLayoutId id="2147483650" r:id="rId6"/>
    <p:sldLayoutId id="2147483662" r:id="rId7"/>
    <p:sldLayoutId id="2147483660" r:id="rId8"/>
    <p:sldLayoutId id="2147483663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</p:sldLayoutIdLst>
  <p:hf sldNum="0" hdr="0" ftr="0" dt="0"/>
  <p:txStyles>
    <p:titleStyle>
      <a:lvl1pPr algn="ctr" defTabSz="1007863" rtl="0" eaLnBrk="1" latinLnBrk="0" hangingPunct="1">
        <a:spcBef>
          <a:spcPct val="0"/>
        </a:spcBef>
        <a:buNone/>
        <a:defRPr kumimoji="1" sz="48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49" indent="-377949" algn="l" defTabSz="100786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528" kern="1200">
          <a:solidFill>
            <a:schemeClr val="tx1"/>
          </a:solidFill>
          <a:latin typeface="+mn-lt"/>
          <a:ea typeface="+mn-ea"/>
          <a:cs typeface="+mn-cs"/>
        </a:defRPr>
      </a:lvl1pPr>
      <a:lvl2pPr marL="818889" indent="-314958" algn="l" defTabSz="100786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3087" kern="1200">
          <a:solidFill>
            <a:schemeClr val="tx1"/>
          </a:solidFill>
          <a:latin typeface="+mn-lt"/>
          <a:ea typeface="+mn-ea"/>
          <a:cs typeface="+mn-cs"/>
        </a:defRPr>
      </a:lvl2pPr>
      <a:lvl3pPr marL="1259829" indent="-251965" algn="l" defTabSz="100786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1763761" indent="-251965" algn="l" defTabSz="100786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205" kern="1200">
          <a:solidFill>
            <a:schemeClr val="tx1"/>
          </a:solidFill>
          <a:latin typeface="+mn-lt"/>
          <a:ea typeface="+mn-ea"/>
          <a:cs typeface="+mn-cs"/>
        </a:defRPr>
      </a:lvl4pPr>
      <a:lvl5pPr marL="2267693" indent="-251965" algn="l" defTabSz="1007863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205" kern="1200">
          <a:solidFill>
            <a:schemeClr val="tx1"/>
          </a:solidFill>
          <a:latin typeface="+mn-lt"/>
          <a:ea typeface="+mn-ea"/>
          <a:cs typeface="+mn-cs"/>
        </a:defRPr>
      </a:lvl5pPr>
      <a:lvl6pPr marL="2771622" indent="-251965" algn="l" defTabSz="100786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205" kern="1200">
          <a:solidFill>
            <a:schemeClr val="tx1"/>
          </a:solidFill>
          <a:latin typeface="+mn-lt"/>
          <a:ea typeface="+mn-ea"/>
          <a:cs typeface="+mn-cs"/>
        </a:defRPr>
      </a:lvl6pPr>
      <a:lvl7pPr marL="3275553" indent="-251965" algn="l" defTabSz="100786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205" kern="1200">
          <a:solidFill>
            <a:schemeClr val="tx1"/>
          </a:solidFill>
          <a:latin typeface="+mn-lt"/>
          <a:ea typeface="+mn-ea"/>
          <a:cs typeface="+mn-cs"/>
        </a:defRPr>
      </a:lvl7pPr>
      <a:lvl8pPr marL="3779485" indent="-251965" algn="l" defTabSz="100786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205" kern="1200">
          <a:solidFill>
            <a:schemeClr val="tx1"/>
          </a:solidFill>
          <a:latin typeface="+mn-lt"/>
          <a:ea typeface="+mn-ea"/>
          <a:cs typeface="+mn-cs"/>
        </a:defRPr>
      </a:lvl8pPr>
      <a:lvl9pPr marL="4283417" indent="-251965" algn="l" defTabSz="100786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2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1007863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32" algn="l" defTabSz="1007863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863" algn="l" defTabSz="1007863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794" algn="l" defTabSz="1007863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724" algn="l" defTabSz="1007863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656" algn="l" defTabSz="1007863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588" algn="l" defTabSz="1007863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520" algn="l" defTabSz="1007863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451" algn="l" defTabSz="1007863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2" userDrawn="1">
          <p15:clr>
            <a:srgbClr val="F26B43"/>
          </p15:clr>
        </p15:guide>
        <p15:guide id="13" orient="horz" pos="998" userDrawn="1">
          <p15:clr>
            <a:srgbClr val="F26B43"/>
          </p15:clr>
        </p15:guide>
        <p15:guide id="14" orient="horz" pos="37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DFF5892-A9CE-E78C-24FD-4A696F43419A}"/>
              </a:ext>
            </a:extLst>
          </p:cNvPr>
          <p:cNvSpPr/>
          <p:nvPr/>
        </p:nvSpPr>
        <p:spPr>
          <a:xfrm>
            <a:off x="4964906" y="2840723"/>
            <a:ext cx="4470400" cy="1878232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tlCol="0" anchor="ctr"/>
          <a:lstStyle/>
          <a:p>
            <a:pPr algn="ctr"/>
            <a:r>
              <a:rPr lang="en-US" altLang="ja-JP" sz="10581">
                <a:solidFill>
                  <a:srgbClr val="FF0000"/>
                </a:solidFill>
              </a:rPr>
              <a:t>40:21</a:t>
            </a:r>
            <a:endParaRPr lang="ja-JP" altLang="en-US" sz="1058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537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AC16E80-AFF4-F23C-8CC2-4461E00D795C}"/>
              </a:ext>
            </a:extLst>
          </p:cNvPr>
          <p:cNvSpPr/>
          <p:nvPr/>
        </p:nvSpPr>
        <p:spPr>
          <a:xfrm>
            <a:off x="1107457" y="1433030"/>
            <a:ext cx="12185302" cy="4693622"/>
          </a:xfrm>
          <a:prstGeom prst="rect">
            <a:avLst/>
          </a:prstGeom>
          <a:solidFill>
            <a:srgbClr val="209CEE"/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tlCol="0" anchor="ctr"/>
          <a:lstStyle/>
          <a:p>
            <a:pPr algn="ctr"/>
            <a:endParaRPr lang="ja-JP" altLang="en-US" sz="1489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28AD7E83-8B6E-5DE0-E2D4-C239ACD4E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819" y="1520703"/>
            <a:ext cx="8566581" cy="451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383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AC16E80-AFF4-F23C-8CC2-4461E00D795C}"/>
              </a:ext>
            </a:extLst>
          </p:cNvPr>
          <p:cNvSpPr/>
          <p:nvPr/>
        </p:nvSpPr>
        <p:spPr>
          <a:xfrm>
            <a:off x="918415" y="38503"/>
            <a:ext cx="12185302" cy="1760722"/>
          </a:xfrm>
          <a:prstGeom prst="rect">
            <a:avLst/>
          </a:prstGeom>
          <a:pattFill prst="pct10">
            <a:fgClr>
              <a:srgbClr val="2EC2ED"/>
            </a:fgClr>
            <a:bgClr>
              <a:schemeClr val="bg1"/>
            </a:bgClr>
          </a:patt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tlCol="0" anchor="ctr"/>
          <a:lstStyle/>
          <a:p>
            <a:pPr algn="ctr"/>
            <a:endParaRPr lang="ja-JP" altLang="en-US" sz="1489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A9067AF-1A83-CBFC-4E95-F21DDFE9FA44}"/>
              </a:ext>
            </a:extLst>
          </p:cNvPr>
          <p:cNvSpPr/>
          <p:nvPr/>
        </p:nvSpPr>
        <p:spPr>
          <a:xfrm>
            <a:off x="5253505" y="804833"/>
            <a:ext cx="3515124" cy="743584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ja-JP" altLang="en-US" sz="3969" b="1">
                <a:solidFill>
                  <a:srgbClr val="0092FF"/>
                </a:solidFill>
                <a:effectLst>
                  <a:outerShdw dir="16916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</a:rPr>
              <a:t>標準編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D1024EB-A64B-6C67-1D97-F7DA56099793}"/>
              </a:ext>
            </a:extLst>
          </p:cNvPr>
          <p:cNvSpPr/>
          <p:nvPr/>
        </p:nvSpPr>
        <p:spPr>
          <a:xfrm>
            <a:off x="5253505" y="109271"/>
            <a:ext cx="3515124" cy="743584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en-US" altLang="ja-JP" sz="3087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63580" dir="780000" sx="102000" sy="1020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  <a:cs typeface="Noto Sans Display" panose="020B0502040504020204" pitchFamily="34" charset="0"/>
              </a:rPr>
              <a:t>R+SQL </a:t>
            </a:r>
            <a:r>
              <a:rPr lang="ja-JP" altLang="en-US" sz="3087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63580" dir="780000" sx="102000" sy="1020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  <a:cs typeface="Noto Sans Display" panose="020B0502040504020204" pitchFamily="34" charset="0"/>
              </a:rPr>
              <a:t>問題集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46938AB-0EF3-0FB2-DBB0-105CE9E96E62}"/>
              </a:ext>
            </a:extLst>
          </p:cNvPr>
          <p:cNvSpPr/>
          <p:nvPr/>
        </p:nvSpPr>
        <p:spPr>
          <a:xfrm>
            <a:off x="841625" y="2217343"/>
            <a:ext cx="12185302" cy="1760722"/>
          </a:xfrm>
          <a:prstGeom prst="rect">
            <a:avLst/>
          </a:prstGeom>
          <a:pattFill prst="pct10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tlCol="0" anchor="ctr"/>
          <a:lstStyle/>
          <a:p>
            <a:pPr algn="ctr"/>
            <a:endParaRPr lang="ja-JP" altLang="en-US" sz="1489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E043892-27E5-E3BE-D84A-4ED0E82C021B}"/>
              </a:ext>
            </a:extLst>
          </p:cNvPr>
          <p:cNvSpPr/>
          <p:nvPr/>
        </p:nvSpPr>
        <p:spPr>
          <a:xfrm>
            <a:off x="5176717" y="2983673"/>
            <a:ext cx="3515124" cy="743584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ja-JP" altLang="en-US" sz="3969" b="1">
                <a:solidFill>
                  <a:srgbClr val="7030A0"/>
                </a:solidFill>
                <a:effectLst>
                  <a:outerShdw dir="16916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</a:rPr>
              <a:t>発展編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54563BB-1025-829F-07F2-B036BD2ABE20}"/>
              </a:ext>
            </a:extLst>
          </p:cNvPr>
          <p:cNvSpPr/>
          <p:nvPr/>
        </p:nvSpPr>
        <p:spPr>
          <a:xfrm>
            <a:off x="5176717" y="2288109"/>
            <a:ext cx="3515124" cy="743584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en-US" altLang="ja-JP" sz="3087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63580" dir="780000" sx="102000" sy="1020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  <a:cs typeface="Noto Sans Display" panose="020B0502040504020204" pitchFamily="34" charset="0"/>
              </a:rPr>
              <a:t>R+SQL </a:t>
            </a:r>
            <a:r>
              <a:rPr lang="ja-JP" altLang="en-US" sz="3087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63580" dir="780000" sx="102000" sy="1020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  <a:cs typeface="Noto Sans Display" panose="020B0502040504020204" pitchFamily="34" charset="0"/>
              </a:rPr>
              <a:t>問題集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89BB324-FA43-B6CE-939E-8024DABD7EC0}"/>
              </a:ext>
            </a:extLst>
          </p:cNvPr>
          <p:cNvSpPr/>
          <p:nvPr/>
        </p:nvSpPr>
        <p:spPr>
          <a:xfrm>
            <a:off x="841625" y="4650891"/>
            <a:ext cx="12185302" cy="1760722"/>
          </a:xfrm>
          <a:prstGeom prst="rect">
            <a:avLst/>
          </a:prstGeom>
          <a:pattFill prst="pct10">
            <a:fgClr>
              <a:schemeClr val="accent6">
                <a:lumMod val="60000"/>
                <a:lumOff val="40000"/>
              </a:schemeClr>
            </a:fgClr>
            <a:bgClr>
              <a:schemeClr val="bg1"/>
            </a:bgClr>
          </a:patt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tlCol="0" anchor="ctr"/>
          <a:lstStyle/>
          <a:p>
            <a:pPr algn="ctr"/>
            <a:endParaRPr lang="ja-JP" altLang="en-US" sz="1489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5671176-5E36-9EFC-C1A0-84268AED912B}"/>
              </a:ext>
            </a:extLst>
          </p:cNvPr>
          <p:cNvSpPr/>
          <p:nvPr/>
        </p:nvSpPr>
        <p:spPr>
          <a:xfrm>
            <a:off x="5176717" y="5417223"/>
            <a:ext cx="3515124" cy="743584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ja-JP" altLang="en-US" sz="3969" b="1">
                <a:solidFill>
                  <a:schemeClr val="accent6">
                    <a:lumMod val="75000"/>
                  </a:schemeClr>
                </a:solidFill>
                <a:effectLst>
                  <a:outerShdw dir="16916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</a:rPr>
              <a:t>挑戦編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66FFE55-252A-97B4-51BE-98C4BAA14236}"/>
              </a:ext>
            </a:extLst>
          </p:cNvPr>
          <p:cNvSpPr/>
          <p:nvPr/>
        </p:nvSpPr>
        <p:spPr>
          <a:xfrm>
            <a:off x="5176717" y="4721659"/>
            <a:ext cx="3515124" cy="743584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en-US" altLang="ja-JP" sz="3087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63580" dir="780000" sx="102000" sy="1020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  <a:cs typeface="Noto Sans Display" panose="020B0502040504020204" pitchFamily="34" charset="0"/>
              </a:rPr>
              <a:t>R+SQL </a:t>
            </a:r>
            <a:r>
              <a:rPr lang="ja-JP" altLang="en-US" sz="3087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63580" dir="780000" sx="102000" sy="1020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  <a:cs typeface="Noto Sans Display" panose="020B0502040504020204" pitchFamily="34" charset="0"/>
              </a:rPr>
              <a:t>問題集</a:t>
            </a:r>
          </a:p>
        </p:txBody>
      </p:sp>
    </p:spTree>
    <p:extLst>
      <p:ext uri="{BB962C8B-B14F-4D97-AF65-F5344CB8AC3E}">
        <p14:creationId xmlns:p14="http://schemas.microsoft.com/office/powerpoint/2010/main" val="2478076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966A4D9-017A-B3D0-038C-9D88C994BB94}"/>
              </a:ext>
            </a:extLst>
          </p:cNvPr>
          <p:cNvSpPr>
            <a:spLocks noChangeAspect="1"/>
          </p:cNvSpPr>
          <p:nvPr/>
        </p:nvSpPr>
        <p:spPr>
          <a:xfrm>
            <a:off x="929147" y="252424"/>
            <a:ext cx="12541925" cy="705483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tlCol="0" anchor="ctr"/>
          <a:lstStyle/>
          <a:p>
            <a:pPr algn="ctr"/>
            <a:endParaRPr lang="ja-JP" altLang="en-US" sz="1489"/>
          </a:p>
        </p:txBody>
      </p:sp>
    </p:spTree>
    <p:extLst>
      <p:ext uri="{BB962C8B-B14F-4D97-AF65-F5344CB8AC3E}">
        <p14:creationId xmlns:p14="http://schemas.microsoft.com/office/powerpoint/2010/main" val="4165008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C7AB05-A57F-66FB-17F2-DE83660EC6EF}"/>
              </a:ext>
            </a:extLst>
          </p:cNvPr>
          <p:cNvSpPr/>
          <p:nvPr/>
        </p:nvSpPr>
        <p:spPr>
          <a:xfrm>
            <a:off x="0" y="0"/>
            <a:ext cx="1339298" cy="403134"/>
          </a:xfrm>
          <a:prstGeom prst="rect">
            <a:avLst/>
          </a:prstGeom>
          <a:solidFill>
            <a:srgbClr val="209CEE"/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en-US" altLang="ja-JP" sz="3969"/>
              <a:t>TEST</a:t>
            </a:r>
            <a:endParaRPr lang="ja-JP" altLang="en-US" sz="3969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AC1A1-78CC-CDB8-C543-C57C4918960C}"/>
              </a:ext>
            </a:extLst>
          </p:cNvPr>
          <p:cNvSpPr/>
          <p:nvPr/>
        </p:nvSpPr>
        <p:spPr>
          <a:xfrm>
            <a:off x="13060915" y="0"/>
            <a:ext cx="1339298" cy="403134"/>
          </a:xfrm>
          <a:prstGeom prst="rect">
            <a:avLst/>
          </a:prstGeom>
          <a:solidFill>
            <a:srgbClr val="209CEE"/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en-US" altLang="ja-JP" sz="3969"/>
              <a:t>TEST</a:t>
            </a:r>
            <a:endParaRPr lang="ja-JP" altLang="en-US" sz="3969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92E1284-C400-5144-3CE9-D2777EB540A5}"/>
              </a:ext>
            </a:extLst>
          </p:cNvPr>
          <p:cNvSpPr/>
          <p:nvPr/>
        </p:nvSpPr>
        <p:spPr>
          <a:xfrm>
            <a:off x="0" y="7156541"/>
            <a:ext cx="1339298" cy="403134"/>
          </a:xfrm>
          <a:prstGeom prst="rect">
            <a:avLst/>
          </a:prstGeom>
          <a:solidFill>
            <a:srgbClr val="209CEE"/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en-US" altLang="ja-JP" sz="3969"/>
              <a:t>TEST</a:t>
            </a:r>
            <a:endParaRPr lang="ja-JP" altLang="en-US" sz="3969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89CC7FC-1500-5515-9544-215395A35257}"/>
              </a:ext>
            </a:extLst>
          </p:cNvPr>
          <p:cNvSpPr/>
          <p:nvPr/>
        </p:nvSpPr>
        <p:spPr>
          <a:xfrm>
            <a:off x="13060915" y="7156541"/>
            <a:ext cx="1339298" cy="403134"/>
          </a:xfrm>
          <a:prstGeom prst="rect">
            <a:avLst/>
          </a:prstGeom>
          <a:solidFill>
            <a:srgbClr val="209CEE"/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en-US" altLang="ja-JP" sz="3969"/>
              <a:t>TEST</a:t>
            </a:r>
            <a:endParaRPr lang="ja-JP" altLang="en-US" sz="3969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DFF5892-A9CE-E78C-24FD-4A696F43419A}"/>
              </a:ext>
            </a:extLst>
          </p:cNvPr>
          <p:cNvSpPr/>
          <p:nvPr/>
        </p:nvSpPr>
        <p:spPr>
          <a:xfrm>
            <a:off x="4964906" y="2840722"/>
            <a:ext cx="4470400" cy="187823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tlCol="0" anchor="ctr"/>
          <a:lstStyle/>
          <a:p>
            <a:pPr algn="ctr"/>
            <a:r>
              <a:rPr lang="en-US" altLang="ja-JP" sz="10581">
                <a:solidFill>
                  <a:srgbClr val="FF0000"/>
                </a:solidFill>
              </a:rPr>
              <a:t>40:21</a:t>
            </a:r>
            <a:endParaRPr lang="ja-JP" altLang="en-US" sz="10581">
              <a:solidFill>
                <a:srgbClr val="FF0000"/>
              </a:solidFill>
            </a:endParaRPr>
          </a:p>
        </p:txBody>
      </p:sp>
      <p:pic>
        <p:nvPicPr>
          <p:cNvPr id="3" name="グラフィックス 2" descr="データベース">
            <a:extLst>
              <a:ext uri="{FF2B5EF4-FFF2-40B4-BE49-F238E27FC236}">
                <a16:creationId xmlns:a16="http://schemas.microsoft.com/office/drawing/2014/main" id="{EE3BCB7D-8D0C-744D-FF46-D2A07A6F8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61632" y="1759498"/>
            <a:ext cx="914400" cy="914400"/>
          </a:xfrm>
          <a:prstGeom prst="rect">
            <a:avLst/>
          </a:prstGeom>
        </p:spPr>
      </p:pic>
      <p:pic>
        <p:nvPicPr>
          <p:cNvPr id="5" name="グラフィックス 4" descr="棒グラフ">
            <a:extLst>
              <a:ext uri="{FF2B5EF4-FFF2-40B4-BE49-F238E27FC236}">
                <a16:creationId xmlns:a16="http://schemas.microsoft.com/office/drawing/2014/main" id="{19010D87-FA9F-3BCB-E23B-E5DF1DBF9F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30465" y="5765586"/>
            <a:ext cx="914400" cy="914400"/>
          </a:xfrm>
          <a:prstGeom prst="rect">
            <a:avLst/>
          </a:prstGeom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F5C7A3D-C0D4-DA1D-D3D2-BF93D9447FBA}"/>
              </a:ext>
            </a:extLst>
          </p:cNvPr>
          <p:cNvSpPr/>
          <p:nvPr/>
        </p:nvSpPr>
        <p:spPr>
          <a:xfrm>
            <a:off x="1721443" y="1159467"/>
            <a:ext cx="3000682" cy="3985739"/>
          </a:xfrm>
          <a:prstGeom prst="rect">
            <a:avLst/>
          </a:prstGeom>
          <a:solidFill>
            <a:schemeClr val="accent4">
              <a:lumMod val="7500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469D5414-CF4B-5509-787D-309C66825913}"/>
              </a:ext>
            </a:extLst>
          </p:cNvPr>
          <p:cNvSpPr/>
          <p:nvPr/>
        </p:nvSpPr>
        <p:spPr>
          <a:xfrm>
            <a:off x="10167581" y="702268"/>
            <a:ext cx="3000681" cy="5063318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三角形 12">
            <a:extLst>
              <a:ext uri="{FF2B5EF4-FFF2-40B4-BE49-F238E27FC236}">
                <a16:creationId xmlns:a16="http://schemas.microsoft.com/office/drawing/2014/main" id="{C0850A4E-909B-8663-8381-EC98BD651BA7}"/>
              </a:ext>
            </a:extLst>
          </p:cNvPr>
          <p:cNvSpPr/>
          <p:nvPr/>
        </p:nvSpPr>
        <p:spPr>
          <a:xfrm>
            <a:off x="4232632" y="5397095"/>
            <a:ext cx="6371677" cy="1460312"/>
          </a:xfrm>
          <a:prstGeom prst="triangle">
            <a:avLst/>
          </a:prstGeom>
          <a:solidFill>
            <a:schemeClr val="accent4">
              <a:lumMod val="7500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0D9AA70-5738-C484-5907-C24FFD2B2497}"/>
              </a:ext>
            </a:extLst>
          </p:cNvPr>
          <p:cNvSpPr/>
          <p:nvPr/>
        </p:nvSpPr>
        <p:spPr>
          <a:xfrm>
            <a:off x="5660908" y="6141705"/>
            <a:ext cx="3515124" cy="743584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ja-JP" altLang="en-US" sz="3969" b="1">
                <a:solidFill>
                  <a:srgbClr val="0092FF"/>
                </a:solidFill>
                <a:effectLst>
                  <a:outerShdw dir="16916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</a:rPr>
              <a:t>標準編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750B898-BFA8-E5E3-A07B-FA2D14CF725C}"/>
              </a:ext>
            </a:extLst>
          </p:cNvPr>
          <p:cNvSpPr/>
          <p:nvPr/>
        </p:nvSpPr>
        <p:spPr>
          <a:xfrm>
            <a:off x="4593427" y="121517"/>
            <a:ext cx="5213358" cy="743584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rtlCol="0" anchor="ctr"/>
          <a:lstStyle/>
          <a:p>
            <a:pPr algn="ctr"/>
            <a:r>
              <a:rPr lang="en-US" altLang="ja-JP" sz="5400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63580" dir="780000" sx="102000" sy="1020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  <a:cs typeface="Noto Sans Display" panose="020B0502040504020204" pitchFamily="34" charset="0"/>
              </a:rPr>
              <a:t>R+SQL </a:t>
            </a:r>
            <a:r>
              <a:rPr lang="ja-JP" altLang="en-US" sz="5400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63580" dir="780000" sx="102000" sy="102000" algn="tl" rotWithShape="0">
                    <a:prstClr val="black">
                      <a:alpha val="0"/>
                    </a:prstClr>
                  </a:outerShdw>
                </a:effectLst>
                <a:latin typeface="Noto Sans JP" panose="020B0200000000000000" pitchFamily="34" charset="-128"/>
                <a:ea typeface="Noto Sans JP" panose="020B0200000000000000" pitchFamily="34" charset="-128"/>
                <a:cs typeface="Noto Sans Display" panose="020B0502040504020204" pitchFamily="34" charset="0"/>
              </a:rPr>
              <a:t>問題集</a:t>
            </a:r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F454CBBD-C253-FF51-E21A-41031EEAFBE3}"/>
              </a:ext>
            </a:extLst>
          </p:cNvPr>
          <p:cNvCxnSpPr/>
          <p:nvPr/>
        </p:nvCxnSpPr>
        <p:spPr>
          <a:xfrm>
            <a:off x="81885" y="1596783"/>
            <a:ext cx="14236440" cy="0"/>
          </a:xfrm>
          <a:prstGeom prst="line">
            <a:avLst/>
          </a:prstGeom>
          <a:ln w="254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D05B4205-12DB-C889-F241-D5408748C256}"/>
              </a:ext>
            </a:extLst>
          </p:cNvPr>
          <p:cNvCxnSpPr/>
          <p:nvPr/>
        </p:nvCxnSpPr>
        <p:spPr>
          <a:xfrm>
            <a:off x="81885" y="5964065"/>
            <a:ext cx="14236440" cy="0"/>
          </a:xfrm>
          <a:prstGeom prst="line">
            <a:avLst/>
          </a:prstGeom>
          <a:ln w="254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2067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グラフィックス 9" descr="本">
            <a:extLst>
              <a:ext uri="{FF2B5EF4-FFF2-40B4-BE49-F238E27FC236}">
                <a16:creationId xmlns:a16="http://schemas.microsoft.com/office/drawing/2014/main" id="{048292E4-37A2-FDA1-C650-37C0C35A6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09705" y="1812924"/>
            <a:ext cx="4295775" cy="4295775"/>
          </a:xfrm>
          <a:prstGeom prst="rect">
            <a:avLst/>
          </a:prstGeom>
        </p:spPr>
      </p:pic>
      <p:pic>
        <p:nvPicPr>
          <p:cNvPr id="14" name="グラフィックス 13">
            <a:extLst>
              <a:ext uri="{FF2B5EF4-FFF2-40B4-BE49-F238E27FC236}">
                <a16:creationId xmlns:a16="http://schemas.microsoft.com/office/drawing/2014/main" id="{2D69ABA7-7C53-71C8-9EAC-84850B7387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94906" y="2230437"/>
            <a:ext cx="3594894" cy="3594894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14309861-3A9B-285E-C55C-19A8ED6503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755" y="2112961"/>
            <a:ext cx="2141948" cy="166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51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F2B1243-3C0E-572A-610B-2A8C543D203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387" y="1127125"/>
            <a:ext cx="9648826" cy="6432550"/>
          </a:xfrm>
          <a:prstGeom prst="rect">
            <a:avLst/>
          </a:prstGeom>
        </p:spPr>
      </p:pic>
      <p:pic>
        <p:nvPicPr>
          <p:cNvPr id="4" name="グラフィックス 3">
            <a:extLst>
              <a:ext uri="{FF2B5EF4-FFF2-40B4-BE49-F238E27FC236}">
                <a16:creationId xmlns:a16="http://schemas.microsoft.com/office/drawing/2014/main" id="{ED2AEDE1-8CC5-2392-0A66-BF113AEB6C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7700" y="381000"/>
            <a:ext cx="4318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06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DE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F2B1243-3C0E-572A-610B-2A8C543D203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387" y="1127125"/>
            <a:ext cx="9648826" cy="6432550"/>
          </a:xfrm>
          <a:prstGeom prst="rect">
            <a:avLst/>
          </a:prstGeom>
        </p:spPr>
      </p:pic>
      <p:pic>
        <p:nvPicPr>
          <p:cNvPr id="2" name="グラフィックス 1" descr="本">
            <a:extLst>
              <a:ext uri="{FF2B5EF4-FFF2-40B4-BE49-F238E27FC236}">
                <a16:creationId xmlns:a16="http://schemas.microsoft.com/office/drawing/2014/main" id="{1E3B5785-B785-1914-D24B-D3263714F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8605" y="25400"/>
            <a:ext cx="54991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4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F2B1243-3C0E-572A-610B-2A8C543D203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387" y="1127125"/>
            <a:ext cx="9648826" cy="6432550"/>
          </a:xfrm>
          <a:prstGeom prst="rect">
            <a:avLst/>
          </a:prstGeom>
        </p:spPr>
      </p:pic>
      <p:pic>
        <p:nvPicPr>
          <p:cNvPr id="2" name="グラフィックス 1" descr="本">
            <a:extLst>
              <a:ext uri="{FF2B5EF4-FFF2-40B4-BE49-F238E27FC236}">
                <a16:creationId xmlns:a16="http://schemas.microsoft.com/office/drawing/2014/main" id="{1E3B5785-B785-1914-D24B-D3263714FC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605" y="25400"/>
            <a:ext cx="54991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200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グラフィックス 1" descr="本">
            <a:extLst>
              <a:ext uri="{FF2B5EF4-FFF2-40B4-BE49-F238E27FC236}">
                <a16:creationId xmlns:a16="http://schemas.microsoft.com/office/drawing/2014/main" id="{1E3B5785-B785-1914-D24B-D3263714FC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7505" y="25400"/>
            <a:ext cx="5295900" cy="52959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32964ACD-58F3-B03F-B159-466821BD5E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4699" y="1584325"/>
            <a:ext cx="7199651" cy="550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976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AC16E80-AFF4-F23C-8CC2-4461E00D795C}"/>
              </a:ext>
            </a:extLst>
          </p:cNvPr>
          <p:cNvSpPr/>
          <p:nvPr/>
        </p:nvSpPr>
        <p:spPr>
          <a:xfrm>
            <a:off x="911037" y="1433030"/>
            <a:ext cx="12578145" cy="4693622"/>
          </a:xfrm>
          <a:prstGeom prst="rect">
            <a:avLst/>
          </a:prstGeom>
          <a:pattFill prst="pct25">
            <a:fgClr>
              <a:srgbClr val="209CEE"/>
            </a:fgClr>
            <a:bgClr>
              <a:schemeClr val="bg1"/>
            </a:bgClr>
          </a:patt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tlCol="0" anchor="ctr"/>
          <a:lstStyle/>
          <a:p>
            <a:pPr algn="ctr"/>
            <a:endParaRPr lang="ja-JP" altLang="en-US" sz="1489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28AD7E83-8B6E-5DE0-E2D4-C239ACD4EB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819" y="1520703"/>
            <a:ext cx="8566581" cy="451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8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AC16E80-AFF4-F23C-8CC2-4461E00D795C}"/>
              </a:ext>
            </a:extLst>
          </p:cNvPr>
          <p:cNvSpPr/>
          <p:nvPr/>
        </p:nvSpPr>
        <p:spPr>
          <a:xfrm>
            <a:off x="1107457" y="1433030"/>
            <a:ext cx="12185302" cy="4693622"/>
          </a:xfrm>
          <a:prstGeom prst="rect">
            <a:avLst/>
          </a:prstGeom>
          <a:pattFill prst="pct25">
            <a:fgClr>
              <a:srgbClr val="209CEE"/>
            </a:fgClr>
            <a:bgClr>
              <a:schemeClr val="bg1"/>
            </a:bgClr>
          </a:pattFill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tlCol="0" anchor="ctr"/>
          <a:lstStyle/>
          <a:p>
            <a:pPr algn="ctr"/>
            <a:endParaRPr lang="ja-JP" altLang="en-US" sz="1489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28AD7E83-8B6E-5DE0-E2D4-C239ACD4EB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819" y="1520703"/>
            <a:ext cx="8566581" cy="451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98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Noto Sans JP">
      <a:majorFont>
        <a:latin typeface="Noto Sans JP SemiBold"/>
        <a:ea typeface="Noto Sans JP SemiBold"/>
        <a:cs typeface=""/>
      </a:majorFont>
      <a:minorFont>
        <a:latin typeface="Noto Sans JP Regular"/>
        <a:ea typeface="Noto Sans JP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12700">
          <a:noFill/>
          <a:miter lim="400000"/>
        </a:ln>
        <a:extLst>
          <a:ext uri="{C572A759-6A51-4108-AA02-DFA0A04FC94B}">
            <ma14:wrappingTextBoxFlag xmlns:ma14="http://schemas.microsoft.com/office/mac/drawingml/2011/main" xmlns="" xmlns:r="http://schemas.openxmlformats.org/officeDocument/2006/relationships" xmlns:p="http://schemas.openxmlformats.org/presentationml/2006/main" val="1"/>
          </a:ext>
        </a:extLst>
      </a:spPr>
      <a:bodyPr rtlCol="0" anchor="ctr"/>
      <a:lstStyle>
        <a:defPPr algn="ctr">
          <a:defRPr kumimoji="1"/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{7A0FF790-E7A2-8640-9539-184CDCCEDAEF}tf10001058</Template>
  <TotalTime>0</TotalTime>
  <Words>26</Words>
  <Application>Microsoft Macintosh PowerPoint</Application>
  <PresentationFormat>ユーザー設定</PresentationFormat>
  <Paragraphs>14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25" baseType="lpstr">
      <vt:lpstr>Noto Sans JP</vt:lpstr>
      <vt:lpstr>Noto Sans JP Black</vt:lpstr>
      <vt:lpstr>Noto Sans JP Medium</vt:lpstr>
      <vt:lpstr>Noto Sans JP Regular</vt:lpstr>
      <vt:lpstr>Noto Sans JP SemiBold</vt:lpstr>
      <vt:lpstr>游ゴシック</vt:lpstr>
      <vt:lpstr>Arial</vt:lpstr>
      <vt:lpstr>Calibri</vt:lpstr>
      <vt:lpstr>IBM Plex Sans Condensed</vt:lpstr>
      <vt:lpstr>Sofia Sans Extra Condensed Extr</vt:lpstr>
      <vt:lpstr>Sofia Sans Semi Condensed</vt:lpstr>
      <vt:lpstr>Wingdings</vt:lpstr>
      <vt:lpstr>Office ​​テーマ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金子 勝美</dc:creator>
  <cp:keywords/>
  <dc:description/>
  <cp:lastModifiedBy/>
  <cp:revision>1</cp:revision>
  <cp:lastPrinted>2024-06-22T19:11:39Z</cp:lastPrinted>
  <dcterms:created xsi:type="dcterms:W3CDTF">2016-07-11T03:19:52Z</dcterms:created>
  <dcterms:modified xsi:type="dcterms:W3CDTF">2025-04-13T17:37:01Z</dcterms:modified>
  <cp:category/>
</cp:coreProperties>
</file>

<file path=docProps/thumbnail.jpeg>
</file>